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21" r:id="rId2"/>
    <p:sldId id="322" r:id="rId3"/>
    <p:sldId id="324" r:id="rId4"/>
    <p:sldId id="323" r:id="rId5"/>
    <p:sldId id="325" r:id="rId6"/>
  </p:sldIdLst>
  <p:sldSz cx="9144000" cy="6858000" type="screen4x3"/>
  <p:notesSz cx="6858000" cy="9144000"/>
  <p:defaultTextStyle>
    <a:defPPr>
      <a:defRPr lang="es-E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E6FF"/>
    <a:srgbClr val="D9F5FF"/>
    <a:srgbClr val="FF6600"/>
    <a:srgbClr val="0000CC"/>
    <a:srgbClr val="99CCFF"/>
    <a:srgbClr val="FFFFAB"/>
    <a:srgbClr val="FF944B"/>
    <a:srgbClr val="FFFF00"/>
    <a:srgbClr val="FFFF89"/>
    <a:srgbClr val="FF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8" autoAdjust="0"/>
    <p:restoredTop sz="94671" autoAdjust="0"/>
  </p:normalViewPr>
  <p:slideViewPr>
    <p:cSldViewPr>
      <p:cViewPr varScale="1">
        <p:scale>
          <a:sx n="84" d="100"/>
          <a:sy n="84" d="100"/>
        </p:scale>
        <p:origin x="9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DC941EB-9990-4035-80B5-E20E5671C3C6}" type="datetimeFigureOut">
              <a:rPr lang="es-ES"/>
              <a:pPr>
                <a:defRPr/>
              </a:pPr>
              <a:t>30/12/2015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2B86F1B-6ADC-4D66-93BC-85F1B67F1A3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8428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0F5994A-1C23-4176-85AB-9F1B29254C6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59883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102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3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422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4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269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5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4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D3BBE-82FC-4B12-8E03-794D1295E3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5291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804B3-6670-40F6-9216-65597E97EA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7182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055B-D668-4F57-BD53-B4F44284D6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447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5E4EF-1753-4518-8CE4-6C600013AD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5768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5ED43-6CD9-4404-9B60-374AA4D412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6044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2384A-3D90-40D8-AE79-A982CB6A0F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3775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03359-6E04-4132-B908-6BF1B8B63D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2341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C4922-A528-493E-A4B2-3CDA869660D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8971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74957-614A-461C-A6F7-1F9D3ED3F60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7618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FFEA4-858B-4E3E-9865-2F132C5611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3019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D1A61-856C-4BCB-A49A-EC59B6EA23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629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21000">
              <a:srgbClr val="FF7A00"/>
            </a:gs>
            <a:gs pos="47000">
              <a:srgbClr val="FF0300"/>
            </a:gs>
            <a:gs pos="71000">
              <a:srgbClr val="4D0808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1AE742A-5DE2-401B-B5C3-FA38A8EEB0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5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9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89428" y="620172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</a:t>
            </a:fld>
            <a:endParaRPr lang="es-E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1 Rectángulo"/>
          <p:cNvSpPr/>
          <p:nvPr/>
        </p:nvSpPr>
        <p:spPr>
          <a:xfrm>
            <a:off x="1934472" y="-5720"/>
            <a:ext cx="5619749" cy="40011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EL VERBO</a:t>
            </a:r>
            <a:r>
              <a:rPr lang="es-ES" sz="20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EN EL PLAN CURRICULAR (IC)</a:t>
            </a:r>
            <a:endParaRPr lang="es-ES" sz="20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5268" y="450692"/>
            <a:ext cx="7381875" cy="4191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36045" y="847252"/>
            <a:ext cx="3695211" cy="60107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6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7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3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194855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</a:t>
            </a:fld>
            <a:endParaRPr lang="es-E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1 Rectángulo"/>
          <p:cNvSpPr/>
          <p:nvPr/>
        </p:nvSpPr>
        <p:spPr>
          <a:xfrm>
            <a:off x="2195736" y="-3551"/>
            <a:ext cx="5619749" cy="40011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EL VERBO</a:t>
            </a:r>
            <a:r>
              <a:rPr lang="es-ES" sz="20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EN EL PLAN CURRICULAR (IC)</a:t>
            </a:r>
            <a:endParaRPr lang="es-ES" sz="20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5268" y="450692"/>
            <a:ext cx="7381875" cy="4191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994" y="655116"/>
            <a:ext cx="3505200" cy="61341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65492" y="869792"/>
            <a:ext cx="3702345" cy="6081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473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3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07360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3</a:t>
            </a:fld>
            <a:endParaRPr lang="es-E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1 Rectángulo"/>
          <p:cNvSpPr/>
          <p:nvPr/>
        </p:nvSpPr>
        <p:spPr>
          <a:xfrm>
            <a:off x="2195736" y="-3551"/>
            <a:ext cx="5619749" cy="40011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EL VERBO</a:t>
            </a:r>
            <a:r>
              <a:rPr lang="es-ES" sz="20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EN EL PLAN CURRICULAR (IC)</a:t>
            </a:r>
            <a:endParaRPr lang="es-ES" sz="20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154" y="655116"/>
            <a:ext cx="4320480" cy="576064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2974" y="396559"/>
            <a:ext cx="7248525" cy="650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430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5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9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75447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4</a:t>
            </a:fld>
            <a:endParaRPr lang="es-E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1 Rectángulo"/>
          <p:cNvSpPr/>
          <p:nvPr/>
        </p:nvSpPr>
        <p:spPr>
          <a:xfrm>
            <a:off x="2195736" y="-3551"/>
            <a:ext cx="5619749" cy="40011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EL VERBO</a:t>
            </a:r>
            <a:r>
              <a:rPr lang="es-ES" sz="20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EN EL PLAN CURRICULAR (IC)</a:t>
            </a:r>
            <a:endParaRPr lang="es-ES" sz="20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8675" y="480636"/>
            <a:ext cx="7191375" cy="3810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99792" y="930845"/>
            <a:ext cx="4104456" cy="583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919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6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7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3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4" name="1 Rectángulo"/>
          <p:cNvSpPr/>
          <p:nvPr/>
        </p:nvSpPr>
        <p:spPr>
          <a:xfrm>
            <a:off x="2195736" y="-3551"/>
            <a:ext cx="5619749" cy="40011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EL VERBO</a:t>
            </a:r>
            <a:r>
              <a:rPr lang="es-ES" sz="20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EN EL PLAN CURRICULAR (IC)</a:t>
            </a:r>
            <a:endParaRPr lang="es-ES" sz="20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8675" y="480636"/>
            <a:ext cx="7191375" cy="3810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672" y="945713"/>
            <a:ext cx="4321238" cy="570212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25769" y="1048115"/>
            <a:ext cx="4294408" cy="5497323"/>
          </a:xfrm>
          <a:prstGeom prst="rect">
            <a:avLst/>
          </a:prstGeom>
        </p:spPr>
      </p:pic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1283" y="6168013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5</a:t>
            </a:fld>
            <a:endParaRPr lang="es-E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02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996633"/>
          </a:solidFill>
          <a:prstDash val="sys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996633"/>
          </a:solidFill>
          <a:prstDash val="sys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120</Words>
  <Application>Microsoft Office PowerPoint</Application>
  <PresentationFormat>Presentación en pantalla (4:3)</PresentationFormat>
  <Paragraphs>40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Garamond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filologia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josito</dc:creator>
  <cp:lastModifiedBy>JOSÉ LUIS HERRERO</cp:lastModifiedBy>
  <cp:revision>350</cp:revision>
  <dcterms:created xsi:type="dcterms:W3CDTF">2006-12-06T20:07:51Z</dcterms:created>
  <dcterms:modified xsi:type="dcterms:W3CDTF">2015-12-30T19:30:04Z</dcterms:modified>
</cp:coreProperties>
</file>