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83" r:id="rId4"/>
    <p:sldId id="288" r:id="rId5"/>
    <p:sldId id="287" r:id="rId6"/>
    <p:sldId id="285" r:id="rId7"/>
    <p:sldId id="284" r:id="rId8"/>
    <p:sldId id="290" r:id="rId9"/>
    <p:sldId id="291" r:id="rId10"/>
    <p:sldId id="271" r:id="rId11"/>
    <p:sldId id="270" r:id="rId12"/>
    <p:sldId id="264" r:id="rId13"/>
    <p:sldId id="279" r:id="rId14"/>
    <p:sldId id="280" r:id="rId15"/>
    <p:sldId id="281" r:id="rId16"/>
    <p:sldId id="282" r:id="rId17"/>
    <p:sldId id="289" r:id="rId18"/>
    <p:sldId id="286" r:id="rId19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FFFFBD"/>
    <a:srgbClr val="BEE395"/>
    <a:srgbClr val="3366FF"/>
    <a:srgbClr val="3333FF"/>
    <a:srgbClr val="5C0000"/>
    <a:srgbClr val="FF6600"/>
    <a:srgbClr val="001D7A"/>
    <a:srgbClr val="18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D6F2C-A49A-4C06-B3DD-D59C40FD433F}" v="57" dt="2018-11-17T16:41:59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3" autoAdjust="0"/>
    <p:restoredTop sz="93000" autoAdjust="0"/>
  </p:normalViewPr>
  <p:slideViewPr>
    <p:cSldViewPr>
      <p:cViewPr varScale="1">
        <p:scale>
          <a:sx n="74" d="100"/>
          <a:sy n="74" d="100"/>
        </p:scale>
        <p:origin x="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LUIS HERRERO" userId="cc348626-aaa1-4f3f-b9c3-203b50a96033" providerId="ADAL" clId="{F927DEFA-2E4E-471C-8F4B-612470004516}"/>
    <pc:docChg chg="custSel addSld delSld modSld modMainMaster">
      <pc:chgData name="JOSÉ LUIS HERRERO" userId="cc348626-aaa1-4f3f-b9c3-203b50a96033" providerId="ADAL" clId="{F927DEFA-2E4E-471C-8F4B-612470004516}" dt="2018-11-17T16:41:59.284" v="150"/>
      <pc:docMkLst>
        <pc:docMk/>
      </pc:docMkLst>
      <pc:sldChg chg="delSp modSp modTransition delAnim">
        <pc:chgData name="JOSÉ LUIS HERRERO" userId="cc348626-aaa1-4f3f-b9c3-203b50a96033" providerId="ADAL" clId="{F927DEFA-2E4E-471C-8F4B-612470004516}" dt="2018-11-17T16:41:59.284" v="150"/>
        <pc:sldMkLst>
          <pc:docMk/>
          <pc:sldMk cId="0" sldId="264"/>
        </pc:sldMkLst>
        <pc:grpChg chg="del">
          <ac:chgData name="JOSÉ LUIS HERRERO" userId="cc348626-aaa1-4f3f-b9c3-203b50a96033" providerId="ADAL" clId="{F927DEFA-2E4E-471C-8F4B-612470004516}" dt="2018-11-17T16:15:01.099" v="11" actId="478"/>
          <ac:grpSpMkLst>
            <pc:docMk/>
            <pc:sldMk cId="0" sldId="264"/>
            <ac:grpSpMk id="5" creationId="{079BCA2A-A696-524F-A492-4EC1F3363668}"/>
          </ac:grpSpMkLst>
        </pc:grpChg>
        <pc:picChg chg="mod">
          <ac:chgData name="JOSÉ LUIS HERRERO" userId="cc348626-aaa1-4f3f-b9c3-203b50a96033" providerId="ADAL" clId="{F927DEFA-2E4E-471C-8F4B-612470004516}" dt="2018-11-17T16:15:02.722" v="12" actId="1076"/>
          <ac:picMkLst>
            <pc:docMk/>
            <pc:sldMk cId="0" sldId="264"/>
            <ac:picMk id="3" creationId="{7E1591F9-410B-6C43-ACC9-75357D8CA7AB}"/>
          </ac:picMkLst>
        </pc:picChg>
        <pc:picChg chg="del">
          <ac:chgData name="JOSÉ LUIS HERRERO" userId="cc348626-aaa1-4f3f-b9c3-203b50a96033" providerId="ADAL" clId="{F927DEFA-2E4E-471C-8F4B-612470004516}" dt="2018-11-17T16:15:04.657" v="13" actId="478"/>
          <ac:picMkLst>
            <pc:docMk/>
            <pc:sldMk cId="0" sldId="264"/>
            <ac:picMk id="21518" creationId="{00000000-0000-0000-0000-000000000000}"/>
          </ac:picMkLst>
        </pc:picChg>
      </pc:sldChg>
      <pc:sldChg chg="delSp modSp modTransition modAnim">
        <pc:chgData name="JOSÉ LUIS HERRERO" userId="cc348626-aaa1-4f3f-b9c3-203b50a96033" providerId="ADAL" clId="{F927DEFA-2E4E-471C-8F4B-612470004516}" dt="2018-11-17T16:41:59.284" v="150"/>
        <pc:sldMkLst>
          <pc:docMk/>
          <pc:sldMk cId="0" sldId="270"/>
        </pc:sldMkLst>
        <pc:grpChg chg="del">
          <ac:chgData name="JOSÉ LUIS HERRERO" userId="cc348626-aaa1-4f3f-b9c3-203b50a96033" providerId="ADAL" clId="{F927DEFA-2E4E-471C-8F4B-612470004516}" dt="2018-11-17T16:14:41.852" v="7" actId="478"/>
          <ac:grpSpMkLst>
            <pc:docMk/>
            <pc:sldMk cId="0" sldId="270"/>
            <ac:grpSpMk id="5" creationId="{F03AE888-8587-0A4B-90B2-599083A6A1B7}"/>
          </ac:grpSpMkLst>
        </pc:grpChg>
        <pc:picChg chg="mod">
          <ac:chgData name="JOSÉ LUIS HERRERO" userId="cc348626-aaa1-4f3f-b9c3-203b50a96033" providerId="ADAL" clId="{F927DEFA-2E4E-471C-8F4B-612470004516}" dt="2018-11-17T16:14:43.723" v="8" actId="1076"/>
          <ac:picMkLst>
            <pc:docMk/>
            <pc:sldMk cId="0" sldId="270"/>
            <ac:picMk id="3" creationId="{FBC1CDDC-25B5-D545-903A-44BC20789768}"/>
          </ac:picMkLst>
        </pc:picChg>
      </pc:sldChg>
      <pc:sldChg chg="delSp modSp modTransition modAnim">
        <pc:chgData name="JOSÉ LUIS HERRERO" userId="cc348626-aaa1-4f3f-b9c3-203b50a96033" providerId="ADAL" clId="{F927DEFA-2E4E-471C-8F4B-612470004516}" dt="2018-11-17T16:41:59.284" v="150"/>
        <pc:sldMkLst>
          <pc:docMk/>
          <pc:sldMk cId="1633503049" sldId="271"/>
        </pc:sldMkLst>
        <pc:grpChg chg="del">
          <ac:chgData name="JOSÉ LUIS HERRERO" userId="cc348626-aaa1-4f3f-b9c3-203b50a96033" providerId="ADAL" clId="{F927DEFA-2E4E-471C-8F4B-612470004516}" dt="2018-11-17T16:14:47.938" v="9" actId="478"/>
          <ac:grpSpMkLst>
            <pc:docMk/>
            <pc:sldMk cId="1633503049" sldId="271"/>
            <ac:grpSpMk id="7" creationId="{1CF0A1F6-90B9-AD49-BCED-E9EFE95CD909}"/>
          </ac:grpSpMkLst>
        </pc:grpChg>
        <pc:picChg chg="mod">
          <ac:chgData name="JOSÉ LUIS HERRERO" userId="cc348626-aaa1-4f3f-b9c3-203b50a96033" providerId="ADAL" clId="{F927DEFA-2E4E-471C-8F4B-612470004516}" dt="2018-11-17T16:14:49.394" v="10" actId="1076"/>
          <ac:picMkLst>
            <pc:docMk/>
            <pc:sldMk cId="1633503049" sldId="271"/>
            <ac:picMk id="5" creationId="{3BD15974-F37C-E242-AB4A-5D0644B239C3}"/>
          </ac:picMkLst>
        </pc:picChg>
      </pc:sldChg>
      <pc:sldChg chg="delSp mod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1548511056" sldId="279"/>
        </pc:sldMkLst>
        <pc:grpChg chg="del">
          <ac:chgData name="JOSÉ LUIS HERRERO" userId="cc348626-aaa1-4f3f-b9c3-203b50a96033" providerId="ADAL" clId="{F927DEFA-2E4E-471C-8F4B-612470004516}" dt="2018-11-17T16:14:36.852" v="5" actId="478"/>
          <ac:grpSpMkLst>
            <pc:docMk/>
            <pc:sldMk cId="1548511056" sldId="279"/>
            <ac:grpSpMk id="5" creationId="{608BCA28-7D3D-6F42-8138-994E5D752F6C}"/>
          </ac:grpSpMkLst>
        </pc:grpChg>
        <pc:picChg chg="mod">
          <ac:chgData name="JOSÉ LUIS HERRERO" userId="cc348626-aaa1-4f3f-b9c3-203b50a96033" providerId="ADAL" clId="{F927DEFA-2E4E-471C-8F4B-612470004516}" dt="2018-11-17T16:14:38.395" v="6" actId="1076"/>
          <ac:picMkLst>
            <pc:docMk/>
            <pc:sldMk cId="1548511056" sldId="279"/>
            <ac:picMk id="3" creationId="{4CB5D372-EDFD-A243-90E0-83138E5923ED}"/>
          </ac:picMkLst>
        </pc:picChg>
      </pc:sldChg>
      <pc:sldChg chg="delSp mod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2439724524" sldId="280"/>
        </pc:sldMkLst>
        <pc:grpChg chg="del">
          <ac:chgData name="JOSÉ LUIS HERRERO" userId="cc348626-aaa1-4f3f-b9c3-203b50a96033" providerId="ADAL" clId="{F927DEFA-2E4E-471C-8F4B-612470004516}" dt="2018-11-17T16:14:31.859" v="3" actId="478"/>
          <ac:grpSpMkLst>
            <pc:docMk/>
            <pc:sldMk cId="2439724524" sldId="280"/>
            <ac:grpSpMk id="4" creationId="{F8B698C2-DB6F-6448-B919-A893769E2A06}"/>
          </ac:grpSpMkLst>
        </pc:grpChg>
        <pc:picChg chg="mod">
          <ac:chgData name="JOSÉ LUIS HERRERO" userId="cc348626-aaa1-4f3f-b9c3-203b50a96033" providerId="ADAL" clId="{F927DEFA-2E4E-471C-8F4B-612470004516}" dt="2018-11-17T16:16:00.305" v="19" actId="1076"/>
          <ac:picMkLst>
            <pc:docMk/>
            <pc:sldMk cId="2439724524" sldId="280"/>
            <ac:picMk id="3" creationId="{1E906073-6810-D642-9ED5-88E8C3081A13}"/>
          </ac:picMkLst>
        </pc:picChg>
      </pc:sldChg>
      <pc:sldChg chg="delSp mod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3818003900" sldId="281"/>
        </pc:sldMkLst>
        <pc:grpChg chg="del">
          <ac:chgData name="JOSÉ LUIS HERRERO" userId="cc348626-aaa1-4f3f-b9c3-203b50a96033" providerId="ADAL" clId="{F927DEFA-2E4E-471C-8F4B-612470004516}" dt="2018-11-17T16:14:17.364" v="0" actId="478"/>
          <ac:grpSpMkLst>
            <pc:docMk/>
            <pc:sldMk cId="3818003900" sldId="281"/>
            <ac:grpSpMk id="4" creationId="{B171D7C9-3DB5-004E-A921-5FF2229DB917}"/>
          </ac:grpSpMkLst>
        </pc:grpChg>
        <pc:picChg chg="mod">
          <ac:chgData name="JOSÉ LUIS HERRERO" userId="cc348626-aaa1-4f3f-b9c3-203b50a96033" providerId="ADAL" clId="{F927DEFA-2E4E-471C-8F4B-612470004516}" dt="2018-11-17T16:16:02.975" v="20" actId="1076"/>
          <ac:picMkLst>
            <pc:docMk/>
            <pc:sldMk cId="3818003900" sldId="281"/>
            <ac:picMk id="3" creationId="{A64D4BB4-DD36-8642-8D47-DACCB848FD98}"/>
          </ac:picMkLst>
        </pc:picChg>
      </pc:sldChg>
      <pc:sldChg chg="mod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3815851454" sldId="282"/>
        </pc:sldMkLst>
        <pc:picChg chg="mod">
          <ac:chgData name="JOSÉ LUIS HERRERO" userId="cc348626-aaa1-4f3f-b9c3-203b50a96033" providerId="ADAL" clId="{F927DEFA-2E4E-471C-8F4B-612470004516}" dt="2018-11-17T16:15:48.074" v="18" actId="1076"/>
          <ac:picMkLst>
            <pc:docMk/>
            <pc:sldMk cId="3815851454" sldId="282"/>
            <ac:picMk id="3" creationId="{EAD84841-C5D9-694C-B5BE-1E32DD46D3F4}"/>
          </ac:picMkLst>
        </pc:picChg>
      </pc:sldChg>
      <pc:sldChg chg="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0" sldId="283"/>
        </pc:sldMkLst>
      </pc:sldChg>
      <pc:sldChg chg="addSp del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4083116488" sldId="284"/>
        </pc:sldMkLst>
        <pc:spChg chg="add">
          <ac:chgData name="JOSÉ LUIS HERRERO" userId="cc348626-aaa1-4f3f-b9c3-203b50a96033" providerId="ADAL" clId="{F927DEFA-2E4E-471C-8F4B-612470004516}" dt="2018-11-17T16:29:44.305" v="62"/>
          <ac:spMkLst>
            <pc:docMk/>
            <pc:sldMk cId="4083116488" sldId="284"/>
            <ac:spMk id="12" creationId="{2BCDAA16-6C46-40B3-B7EA-A39C0282BA2C}"/>
          </ac:spMkLst>
        </pc:spChg>
        <pc:spChg chg="del">
          <ac:chgData name="JOSÉ LUIS HERRERO" userId="cc348626-aaa1-4f3f-b9c3-203b50a96033" providerId="ADAL" clId="{F927DEFA-2E4E-471C-8F4B-612470004516}" dt="2018-11-17T16:29:43.058" v="61" actId="478"/>
          <ac:spMkLst>
            <pc:docMk/>
            <pc:sldMk cId="4083116488" sldId="284"/>
            <ac:spMk id="20" creationId="{00000000-0000-0000-0000-000000000000}"/>
          </ac:spMkLst>
        </pc:spChg>
      </pc:sldChg>
      <pc:sldChg chg="addSp del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231035756" sldId="285"/>
        </pc:sldMkLst>
        <pc:spChg chg="add">
          <ac:chgData name="JOSÉ LUIS HERRERO" userId="cc348626-aaa1-4f3f-b9c3-203b50a96033" providerId="ADAL" clId="{F927DEFA-2E4E-471C-8F4B-612470004516}" dt="2018-11-17T16:29:33.037" v="60"/>
          <ac:spMkLst>
            <pc:docMk/>
            <pc:sldMk cId="231035756" sldId="285"/>
            <ac:spMk id="13" creationId="{739458E2-6260-4F0F-954F-5857B9D47F10}"/>
          </ac:spMkLst>
        </pc:spChg>
        <pc:spChg chg="del">
          <ac:chgData name="JOSÉ LUIS HERRERO" userId="cc348626-aaa1-4f3f-b9c3-203b50a96033" providerId="ADAL" clId="{F927DEFA-2E4E-471C-8F4B-612470004516}" dt="2018-11-17T16:29:27.678" v="59" actId="478"/>
          <ac:spMkLst>
            <pc:docMk/>
            <pc:sldMk cId="231035756" sldId="285"/>
            <ac:spMk id="20" creationId="{00000000-0000-0000-0000-000000000000}"/>
          </ac:spMkLst>
        </pc:spChg>
      </pc:sldChg>
      <pc:sldChg chg="addSp delSp modSp modTransition modAnim">
        <pc:chgData name="JOSÉ LUIS HERRERO" userId="cc348626-aaa1-4f3f-b9c3-203b50a96033" providerId="ADAL" clId="{F927DEFA-2E4E-471C-8F4B-612470004516}" dt="2018-11-17T16:41:59.284" v="150"/>
        <pc:sldMkLst>
          <pc:docMk/>
          <pc:sldMk cId="2358779482" sldId="286"/>
        </pc:sldMkLst>
        <pc:spChg chg="mod">
          <ac:chgData name="JOSÉ LUIS HERRERO" userId="cc348626-aaa1-4f3f-b9c3-203b50a96033" providerId="ADAL" clId="{F927DEFA-2E4E-471C-8F4B-612470004516}" dt="2018-11-17T16:40:49.831" v="135" actId="2711"/>
          <ac:spMkLst>
            <pc:docMk/>
            <pc:sldMk cId="2358779482" sldId="286"/>
            <ac:spMk id="2" creationId="{00000000-0000-0000-0000-000000000000}"/>
          </ac:spMkLst>
        </pc:spChg>
        <pc:spChg chg="add mod">
          <ac:chgData name="JOSÉ LUIS HERRERO" userId="cc348626-aaa1-4f3f-b9c3-203b50a96033" providerId="ADAL" clId="{F927DEFA-2E4E-471C-8F4B-612470004516}" dt="2018-11-17T16:41:10.271" v="144" actId="403"/>
          <ac:spMkLst>
            <pc:docMk/>
            <pc:sldMk cId="2358779482" sldId="286"/>
            <ac:spMk id="6" creationId="{DE4D4F3E-23F7-4C64-8BCC-94EC93887783}"/>
          </ac:spMkLst>
        </pc:spChg>
        <pc:spChg chg="add del">
          <ac:chgData name="JOSÉ LUIS HERRERO" userId="cc348626-aaa1-4f3f-b9c3-203b50a96033" providerId="ADAL" clId="{F927DEFA-2E4E-471C-8F4B-612470004516}" dt="2018-11-17T16:40:56.223" v="137" actId="478"/>
          <ac:spMkLst>
            <pc:docMk/>
            <pc:sldMk cId="2358779482" sldId="286"/>
            <ac:spMk id="7" creationId="{CCE63851-0A25-4B43-8B4B-A3199B1F144F}"/>
          </ac:spMkLst>
        </pc:spChg>
        <pc:spChg chg="mod">
          <ac:chgData name="JOSÉ LUIS HERRERO" userId="cc348626-aaa1-4f3f-b9c3-203b50a96033" providerId="ADAL" clId="{F927DEFA-2E4E-471C-8F4B-612470004516}" dt="2018-11-17T16:15:31.772" v="17" actId="14100"/>
          <ac:spMkLst>
            <pc:docMk/>
            <pc:sldMk cId="2358779482" sldId="286"/>
            <ac:spMk id="4098" creationId="{00000000-0000-0000-0000-000000000000}"/>
          </ac:spMkLst>
        </pc:spChg>
      </pc:sldChg>
      <pc:sldChg chg="modSp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2772985698" sldId="287"/>
        </pc:sldMkLst>
        <pc:spChg chg="mod">
          <ac:chgData name="JOSÉ LUIS HERRERO" userId="cc348626-aaa1-4f3f-b9c3-203b50a96033" providerId="ADAL" clId="{F927DEFA-2E4E-471C-8F4B-612470004516}" dt="2018-11-17T16:29:15.554" v="58" actId="403"/>
          <ac:spMkLst>
            <pc:docMk/>
            <pc:sldMk cId="2772985698" sldId="287"/>
            <ac:spMk id="20" creationId="{00000000-0000-0000-0000-000000000000}"/>
          </ac:spMkLst>
        </pc:spChg>
      </pc:sldChg>
      <pc:sldChg chg="modSp modTransition setBg modAnim">
        <pc:chgData name="JOSÉ LUIS HERRERO" userId="cc348626-aaa1-4f3f-b9c3-203b50a96033" providerId="ADAL" clId="{F927DEFA-2E4E-471C-8F4B-612470004516}" dt="2018-11-17T16:41:59.284" v="150"/>
        <pc:sldMkLst>
          <pc:docMk/>
          <pc:sldMk cId="134778969" sldId="288"/>
        </pc:sldMkLst>
        <pc:spChg chg="mod">
          <ac:chgData name="JOSÉ LUIS HERRERO" userId="cc348626-aaa1-4f3f-b9c3-203b50a96033" providerId="ADAL" clId="{F927DEFA-2E4E-471C-8F4B-612470004516}" dt="2018-11-17T16:37:21.922" v="65" actId="6549"/>
          <ac:spMkLst>
            <pc:docMk/>
            <pc:sldMk cId="134778969" sldId="288"/>
            <ac:spMk id="8" creationId="{00000000-0000-0000-0000-000000000000}"/>
          </ac:spMkLst>
        </pc:spChg>
        <pc:spChg chg="mod">
          <ac:chgData name="JOSÉ LUIS HERRERO" userId="cc348626-aaa1-4f3f-b9c3-203b50a96033" providerId="ADAL" clId="{F927DEFA-2E4E-471C-8F4B-612470004516}" dt="2018-11-17T16:38:47.887" v="84" actId="114"/>
          <ac:spMkLst>
            <pc:docMk/>
            <pc:sldMk cId="134778969" sldId="288"/>
            <ac:spMk id="17" creationId="{00000000-0000-0000-0000-000000000000}"/>
          </ac:spMkLst>
        </pc:spChg>
      </pc:sldChg>
      <pc:sldChg chg="modTransition setBg">
        <pc:chgData name="JOSÉ LUIS HERRERO" userId="cc348626-aaa1-4f3f-b9c3-203b50a96033" providerId="ADAL" clId="{F927DEFA-2E4E-471C-8F4B-612470004516}" dt="2018-11-17T16:41:59.284" v="150"/>
        <pc:sldMkLst>
          <pc:docMk/>
          <pc:sldMk cId="1875702052" sldId="289"/>
        </pc:sldMkLst>
      </pc:sldChg>
      <pc:sldChg chg="addSp delSp modSp add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0" sldId="290"/>
        </pc:sldMkLst>
        <pc:spChg chg="mod">
          <ac:chgData name="JOSÉ LUIS HERRERO" userId="cc348626-aaa1-4f3f-b9c3-203b50a96033" providerId="ADAL" clId="{F927DEFA-2E4E-471C-8F4B-612470004516}" dt="2018-11-17T16:28:04.395" v="50" actId="2711"/>
          <ac:spMkLst>
            <pc:docMk/>
            <pc:sldMk cId="0" sldId="290"/>
            <ac:spMk id="9" creationId="{00000000-0000-0000-0000-000000000000}"/>
          </ac:spMkLst>
        </pc:spChg>
        <pc:spChg chg="mod">
          <ac:chgData name="JOSÉ LUIS HERRERO" userId="cc348626-aaa1-4f3f-b9c3-203b50a96033" providerId="ADAL" clId="{F927DEFA-2E4E-471C-8F4B-612470004516}" dt="2018-11-17T16:28:04.395" v="50" actId="2711"/>
          <ac:spMkLst>
            <pc:docMk/>
            <pc:sldMk cId="0" sldId="290"/>
            <ac:spMk id="11" creationId="{00000000-0000-0000-0000-000000000000}"/>
          </ac:spMkLst>
        </pc:spChg>
        <pc:spChg chg="mod">
          <ac:chgData name="JOSÉ LUIS HERRERO" userId="cc348626-aaa1-4f3f-b9c3-203b50a96033" providerId="ADAL" clId="{F927DEFA-2E4E-471C-8F4B-612470004516}" dt="2018-11-17T16:28:04.395" v="50" actId="2711"/>
          <ac:spMkLst>
            <pc:docMk/>
            <pc:sldMk cId="0" sldId="290"/>
            <ac:spMk id="12" creationId="{00000000-0000-0000-0000-000000000000}"/>
          </ac:spMkLst>
        </pc:spChg>
        <pc:spChg chg="mod">
          <ac:chgData name="JOSÉ LUIS HERRERO" userId="cc348626-aaa1-4f3f-b9c3-203b50a96033" providerId="ADAL" clId="{F927DEFA-2E4E-471C-8F4B-612470004516}" dt="2018-11-17T16:28:04.395" v="50" actId="2711"/>
          <ac:spMkLst>
            <pc:docMk/>
            <pc:sldMk cId="0" sldId="290"/>
            <ac:spMk id="13" creationId="{00000000-0000-0000-0000-000000000000}"/>
          </ac:spMkLst>
        </pc:spChg>
        <pc:spChg chg="add">
          <ac:chgData name="JOSÉ LUIS HERRERO" userId="cc348626-aaa1-4f3f-b9c3-203b50a96033" providerId="ADAL" clId="{F927DEFA-2E4E-471C-8F4B-612470004516}" dt="2018-11-17T16:27:56.503" v="49"/>
          <ac:spMkLst>
            <pc:docMk/>
            <pc:sldMk cId="0" sldId="290"/>
            <ac:spMk id="19" creationId="{C5DCFEE3-B525-45A1-8977-1D4EBC1F971F}"/>
          </ac:spMkLst>
        </pc:spChg>
        <pc:spChg chg="del">
          <ac:chgData name="JOSÉ LUIS HERRERO" userId="cc348626-aaa1-4f3f-b9c3-203b50a96033" providerId="ADAL" clId="{F927DEFA-2E4E-471C-8F4B-612470004516}" dt="2018-11-17T16:27:55.294" v="48" actId="478"/>
          <ac:spMkLst>
            <pc:docMk/>
            <pc:sldMk cId="0" sldId="290"/>
            <ac:spMk id="5128" creationId="{00000000-0000-0000-0000-000000000000}"/>
          </ac:spMkLst>
        </pc:spChg>
        <pc:grpChg chg="mod">
          <ac:chgData name="JOSÉ LUIS HERRERO" userId="cc348626-aaa1-4f3f-b9c3-203b50a96033" providerId="ADAL" clId="{F927DEFA-2E4E-471C-8F4B-612470004516}" dt="2018-11-17T16:28:04.395" v="50" actId="2711"/>
          <ac:grpSpMkLst>
            <pc:docMk/>
            <pc:sldMk cId="0" sldId="290"/>
            <ac:grpSpMk id="2" creationId="{00000000-0000-0000-0000-000000000000}"/>
          </ac:grpSpMkLst>
        </pc:grpChg>
        <pc:grpChg chg="mod">
          <ac:chgData name="JOSÉ LUIS HERRERO" userId="cc348626-aaa1-4f3f-b9c3-203b50a96033" providerId="ADAL" clId="{F927DEFA-2E4E-471C-8F4B-612470004516}" dt="2018-11-17T16:28:04.395" v="50" actId="2711"/>
          <ac:grpSpMkLst>
            <pc:docMk/>
            <pc:sldMk cId="0" sldId="290"/>
            <ac:grpSpMk id="3" creationId="{00000000-0000-0000-0000-000000000000}"/>
          </ac:grpSpMkLst>
        </pc:grpChg>
        <pc:grpChg chg="del">
          <ac:chgData name="JOSÉ LUIS HERRERO" userId="cc348626-aaa1-4f3f-b9c3-203b50a96033" providerId="ADAL" clId="{F927DEFA-2E4E-471C-8F4B-612470004516}" dt="2018-11-17T16:27:10.298" v="43" actId="478"/>
          <ac:grpSpMkLst>
            <pc:docMk/>
            <pc:sldMk cId="0" sldId="290"/>
            <ac:grpSpMk id="22" creationId="{00000000-0000-0000-0000-000000000000}"/>
          </ac:grpSpMkLst>
        </pc:grpChg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1385368047" sldId="290"/>
        </pc:sldMkLst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0" sldId="291"/>
        </pc:sldMkLst>
      </pc:sldChg>
      <pc:sldChg chg="delSp modSp add modTransition">
        <pc:chgData name="JOSÉ LUIS HERRERO" userId="cc348626-aaa1-4f3f-b9c3-203b50a96033" providerId="ADAL" clId="{F927DEFA-2E4E-471C-8F4B-612470004516}" dt="2018-11-17T16:41:59.284" v="150"/>
        <pc:sldMkLst>
          <pc:docMk/>
          <pc:sldMk cId="3597355696" sldId="291"/>
        </pc:sldMkLst>
        <pc:spChg chg="mod">
          <ac:chgData name="JOSÉ LUIS HERRERO" userId="cc348626-aaa1-4f3f-b9c3-203b50a96033" providerId="ADAL" clId="{F927DEFA-2E4E-471C-8F4B-612470004516}" dt="2018-11-17T16:28:14.046" v="52" actId="403"/>
          <ac:spMkLst>
            <pc:docMk/>
            <pc:sldMk cId="3597355696" sldId="291"/>
            <ac:spMk id="17" creationId="{00000000-0000-0000-0000-000000000000}"/>
          </ac:spMkLst>
        </pc:spChg>
        <pc:spChg chg="mod">
          <ac:chgData name="JOSÉ LUIS HERRERO" userId="cc348626-aaa1-4f3f-b9c3-203b50a96033" providerId="ADAL" clId="{F927DEFA-2E4E-471C-8F4B-612470004516}" dt="2018-11-17T16:27:44.152" v="47" actId="403"/>
          <ac:spMkLst>
            <pc:docMk/>
            <pc:sldMk cId="3597355696" sldId="291"/>
            <ac:spMk id="20" creationId="{00000000-0000-0000-0000-000000000000}"/>
          </ac:spMkLst>
        </pc:spChg>
        <pc:spChg chg="del">
          <ac:chgData name="JOSÉ LUIS HERRERO" userId="cc348626-aaa1-4f3f-b9c3-203b50a96033" providerId="ADAL" clId="{F927DEFA-2E4E-471C-8F4B-612470004516}" dt="2018-11-17T16:28:18.117" v="55" actId="478"/>
          <ac:spMkLst>
            <pc:docMk/>
            <pc:sldMk cId="3597355696" sldId="291"/>
            <ac:spMk id="4103" creationId="{00000000-0000-0000-0000-000000000000}"/>
          </ac:spMkLst>
        </pc:spChg>
        <pc:grpChg chg="del">
          <ac:chgData name="JOSÉ LUIS HERRERO" userId="cc348626-aaa1-4f3f-b9c3-203b50a96033" providerId="ADAL" clId="{F927DEFA-2E4E-471C-8F4B-612470004516}" dt="2018-11-17T16:27:13.708" v="44" actId="478"/>
          <ac:grpSpMkLst>
            <pc:docMk/>
            <pc:sldMk cId="3597355696" sldId="291"/>
            <ac:grpSpMk id="2" creationId="{00000000-0000-0000-0000-000000000000}"/>
          </ac:grpSpMkLst>
        </pc:grpChg>
        <pc:picChg chg="mod">
          <ac:chgData name="JOSÉ LUIS HERRERO" userId="cc348626-aaa1-4f3f-b9c3-203b50a96033" providerId="ADAL" clId="{F927DEFA-2E4E-471C-8F4B-612470004516}" dt="2018-11-17T16:28:15.972" v="53" actId="1076"/>
          <ac:picMkLst>
            <pc:docMk/>
            <pc:sldMk cId="3597355696" sldId="291"/>
            <ac:picMk id="18" creationId="{00000000-0000-0000-0000-000000000000}"/>
          </ac:picMkLst>
        </pc:picChg>
        <pc:picChg chg="mod">
          <ac:chgData name="JOSÉ LUIS HERRERO" userId="cc348626-aaa1-4f3f-b9c3-203b50a96033" providerId="ADAL" clId="{F927DEFA-2E4E-471C-8F4B-612470004516}" dt="2018-11-17T16:28:16.546" v="54" actId="1076"/>
          <ac:picMkLst>
            <pc:docMk/>
            <pc:sldMk cId="3597355696" sldId="291"/>
            <ac:picMk id="19" creationId="{00000000-0000-0000-0000-000000000000}"/>
          </ac:picMkLst>
        </pc:picChg>
        <pc:picChg chg="del">
          <ac:chgData name="JOSÉ LUIS HERRERO" userId="cc348626-aaa1-4f3f-b9c3-203b50a96033" providerId="ADAL" clId="{F927DEFA-2E4E-471C-8F4B-612470004516}" dt="2018-11-17T16:28:20.905" v="56" actId="478"/>
          <ac:picMkLst>
            <pc:docMk/>
            <pc:sldMk cId="3597355696" sldId="291"/>
            <ac:picMk id="4104" creationId="{00000000-0000-0000-0000-000000000000}"/>
          </ac:picMkLst>
        </pc:picChg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0" sldId="292"/>
        </pc:sldMkLst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2282438109" sldId="293"/>
        </pc:sldMkLst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1295585420" sldId="294"/>
        </pc:sldMkLst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2229385690" sldId="295"/>
        </pc:sldMkLst>
      </pc:sldChg>
      <pc:sldChg chg="add del">
        <pc:chgData name="JOSÉ LUIS HERRERO" userId="cc348626-aaa1-4f3f-b9c3-203b50a96033" providerId="ADAL" clId="{F927DEFA-2E4E-471C-8F4B-612470004516}" dt="2018-11-17T16:26:37.962" v="41"/>
        <pc:sldMkLst>
          <pc:docMk/>
          <pc:sldMk cId="31841321" sldId="296"/>
        </pc:sldMkLst>
      </pc:sldChg>
      <pc:sldChg chg="addSp delSp add del setBg delDesignElem">
        <pc:chgData name="JOSÉ LUIS HERRERO" userId="cc348626-aaa1-4f3f-b9c3-203b50a96033" providerId="ADAL" clId="{F927DEFA-2E4E-471C-8F4B-612470004516}" dt="2018-11-17T16:26:37.962" v="41"/>
        <pc:sldMkLst>
          <pc:docMk/>
          <pc:sldMk cId="188607260" sldId="297"/>
        </pc:sldMkLst>
        <pc:spChg chg="add del">
          <ac:chgData name="JOSÉ LUIS HERRERO" userId="cc348626-aaa1-4f3f-b9c3-203b50a96033" providerId="ADAL" clId="{F927DEFA-2E4E-471C-8F4B-612470004516}" dt="2018-11-17T16:26:37.962" v="41"/>
          <ac:spMkLst>
            <pc:docMk/>
            <pc:sldMk cId="188607260" sldId="297"/>
            <ac:spMk id="10" creationId="{57845966-6EFC-468A-9CC7-BAB4B95854E7}"/>
          </ac:spMkLst>
        </pc:spChg>
        <pc:spChg chg="add del">
          <ac:chgData name="JOSÉ LUIS HERRERO" userId="cc348626-aaa1-4f3f-b9c3-203b50a96033" providerId="ADAL" clId="{F927DEFA-2E4E-471C-8F4B-612470004516}" dt="2018-11-17T16:26:37.962" v="41"/>
          <ac:spMkLst>
            <pc:docMk/>
            <pc:sldMk cId="188607260" sldId="297"/>
            <ac:spMk id="11" creationId="{ADAD1991-FFD1-4E94-ABAB-7560D33008E4}"/>
          </ac:spMkLst>
        </pc:spChg>
        <pc:picChg chg="add del">
          <ac:chgData name="JOSÉ LUIS HERRERO" userId="cc348626-aaa1-4f3f-b9c3-203b50a96033" providerId="ADAL" clId="{F927DEFA-2E4E-471C-8F4B-612470004516}" dt="2018-11-17T16:26:37.962" v="41"/>
          <ac:picMkLst>
            <pc:docMk/>
            <pc:sldMk cId="188607260" sldId="297"/>
            <ac:picMk id="9" creationId="{75554383-98AF-4A47-BB65-705FAAA4BE6A}"/>
          </ac:picMkLst>
        </pc:picChg>
      </pc:sldChg>
      <pc:sldMasterChg chg="modTransition setBg modSldLayout">
        <pc:chgData name="JOSÉ LUIS HERRERO" userId="cc348626-aaa1-4f3f-b9c3-203b50a96033" providerId="ADAL" clId="{F927DEFA-2E4E-471C-8F4B-612470004516}" dt="2018-11-17T16:41:59.284" v="150"/>
        <pc:sldMasterMkLst>
          <pc:docMk/>
          <pc:sldMasterMk cId="0" sldId="2147483648"/>
        </pc:sldMasterMkLst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2674053835" sldId="2147483649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2516500582" sldId="2147483650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3833056364" sldId="2147483651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403333286" sldId="2147483652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1130413276" sldId="2147483653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2147923896" sldId="2147483654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2446701544" sldId="2147483655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2052792972" sldId="2147483656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1440647339" sldId="2147483657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1994997092" sldId="2147483658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0" sldId="2147483648"/>
            <pc:sldLayoutMk cId="3614668898" sldId="2147483659"/>
          </pc:sldLayoutMkLst>
        </pc:sldLayoutChg>
      </pc:sldMasterChg>
      <pc:sldMasterChg chg="modTransition setBg modSldLayout">
        <pc:chgData name="JOSÉ LUIS HERRERO" userId="cc348626-aaa1-4f3f-b9c3-203b50a96033" providerId="ADAL" clId="{F927DEFA-2E4E-471C-8F4B-612470004516}" dt="2018-11-17T16:41:59.284" v="150"/>
        <pc:sldMasterMkLst>
          <pc:docMk/>
          <pc:sldMasterMk cId="456630839" sldId="2147483660"/>
        </pc:sldMasterMkLst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552889831" sldId="2147483661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30137733" sldId="2147483662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3896435159" sldId="2147483663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3296616385" sldId="2147483664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1013885810" sldId="2147483665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1290013314" sldId="2147483666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2550703661" sldId="2147483667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2453967659" sldId="2147483668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1487930921" sldId="2147483669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4038011883" sldId="2147483670"/>
          </pc:sldLayoutMkLst>
        </pc:sldLayoutChg>
        <pc:sldLayoutChg chg="modTransition setBg">
          <pc:chgData name="JOSÉ LUIS HERRERO" userId="cc348626-aaa1-4f3f-b9c3-203b50a96033" providerId="ADAL" clId="{F927DEFA-2E4E-471C-8F4B-612470004516}" dt="2018-11-17T16:41:59.284" v="150"/>
          <pc:sldLayoutMkLst>
            <pc:docMk/>
            <pc:sldMasterMk cId="456630839" sldId="2147483660"/>
            <pc:sldLayoutMk cId="2545474879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DBB9DD-43DD-47B0-97A3-383DFCAC0E22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A08065-557B-4422-A9FF-599D529A43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96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C47762-BCBD-4FD6-9F76-A5D64DCD34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48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76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33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81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60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92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364BC7-10D5-45AA-87B7-0C63681FB019}" type="slidenum">
              <a:rPr lang="es-ES" smtClean="0"/>
              <a:pPr eaLnBrk="1" hangingPunct="1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69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96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3583F-1C5A-48B2-8C14-3D77D8BCA0F2}" type="slidenum">
              <a:rPr lang="es-ES" smtClean="0"/>
              <a:pPr eaLnBrk="1" hangingPunct="1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12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C4E2-5045-4EFD-86E3-DDD49CB874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05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C075-453A-471C-8AEF-34823FFCB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9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925E-0A04-48AE-BB88-8AB150FF7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66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989D-6031-4F48-A179-5B44978A67A9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81D0-909A-4DB5-B50C-EB7949BA0D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88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1A72-BB7E-4471-B1D5-83A0BF506BD1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2B1C-1D41-4FF8-829B-5261A170B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96E5-7370-4DE8-82C1-274793BDE40C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EEFA-6331-4F78-A085-8BBA8E6C02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43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A191-6619-40A7-8248-1EEE264D64C3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62DA-2610-4837-882B-5A983CE175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1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BD04-DBB4-4DE9-9E99-24822E925324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CDD7-30EC-406C-B37B-FEE24405FC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8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5EFB-0AC5-4526-BCDD-755A5200597C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A6EE-246D-497F-AF7E-388336711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1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6AED-BE3A-4D01-9A22-AB46AD6B70D3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A4D2-0AD4-464A-B152-095E5F61FA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70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0ECE-694D-409A-A8EC-3C61D845DA32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1CD0-B6E1-4B38-A7B7-C3FD0D4A1D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96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D8A0-A40B-46E3-88AA-C3869C0341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50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B0EC-B9E8-4F35-828D-BBDE4ACC6F76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DBD9-7F72-4BDC-9432-96AF3FA04C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93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E7C7-6C8C-46E0-8D7E-10D4B66BDB4A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787C-4FAC-4FAA-9FDB-410C336DEE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01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0AB6-232A-4BAE-9B6B-FCE24CBC7257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7A77-A41B-4534-AF7E-A478A6E302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4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5BA0-7D2A-4934-92A2-9A0FBB0CE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0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59E2-E7EB-4415-B82A-95D9C96C7F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3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6D19-32AF-4BCB-9317-3A6E45AAB7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41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0F7E-9CE0-472E-96A2-103FB74CE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9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7457-BA78-4E62-A86D-569DE1A5D9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70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DE8A-E17C-4533-BDDF-FFFF3536D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79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7092-4FEE-4F39-8E3F-62D8A4E84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4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8000">
              <a:srgbClr val="860000"/>
            </a:gs>
            <a:gs pos="49000">
              <a:srgbClr val="86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3AE91F2-50F2-47F7-B723-1624F0C32E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8000">
              <a:srgbClr val="860000"/>
            </a:gs>
            <a:gs pos="49000">
              <a:srgbClr val="86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50E35-E9D4-4123-911E-AC9AB0115E99}" type="datetimeFigureOut">
              <a:rPr lang="es-ES"/>
              <a:pPr>
                <a:defRPr/>
              </a:pPr>
              <a:t>17/11/2018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67435-7A3F-4DCF-828E-809933E60B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luin@usal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diarium.usal.es/jolui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luin@usal.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diarium.usal.es/jolui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joluin@usal.es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diarium.usal.es/joluin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mailto:joluin@usal.e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diarium.usal.es/joluin" TargetMode="External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luin@usal.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diarium.usal.es/jolu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luin@usal.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diarium.usal.es/jolui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1</a:t>
            </a:fld>
            <a:endParaRPr lang="es-ES" sz="1400" dirty="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051720" y="5877272"/>
            <a:ext cx="5616625" cy="980728"/>
            <a:chOff x="2627783" y="5877272"/>
            <a:chExt cx="5616625" cy="980728"/>
          </a:xfrm>
        </p:grpSpPr>
        <p:sp>
          <p:nvSpPr>
            <p:cNvPr id="11" name="Text Box 167"/>
            <p:cNvSpPr txBox="1">
              <a:spLocks noChangeArrowheads="1" noChangeShapeType="1"/>
            </p:cNvSpPr>
            <p:nvPr/>
          </p:nvSpPr>
          <p:spPr bwMode="auto">
            <a:xfrm>
              <a:off x="2627784" y="5929758"/>
              <a:ext cx="5616624" cy="928242"/>
            </a:xfrm>
            <a:prstGeom prst="rect">
              <a:avLst/>
            </a:prstGeom>
            <a:solidFill>
              <a:schemeClr val="bg1"/>
            </a:solidFill>
            <a:ln w="15875" algn="in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José Luis Herrero </a:t>
              </a:r>
              <a:r>
                <a:rPr lang="es-ES" sz="1200" b="1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Ingelmo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3"/>
                </a:rPr>
                <a:t>joluin@usal.es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/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4"/>
                </a:rPr>
                <a:t>www.diarium.usal.es/joluin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 </a:t>
              </a:r>
            </a:p>
            <a:p>
              <a:pPr algn="ctr" eaLnBrk="1" hangingPunct="1">
                <a:spcAft>
                  <a:spcPts val="700"/>
                </a:spcAft>
              </a:pPr>
              <a:endParaRPr lang="es-E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2" name="Picture 1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6009165"/>
              <a:ext cx="920330" cy="839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3" name="Picture 25" descr="C:\Users\Public\Pictures\facultadjubilaciones\IMG_116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5877272"/>
              <a:ext cx="1117193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6566" y="1935151"/>
            <a:ext cx="8297863" cy="366254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latin typeface="Garamond" panose="02020404030301010803" pitchFamily="18" charset="0"/>
              </a:rPr>
              <a:t>Las nuevas tecnologías en la investigación filológica</a:t>
            </a:r>
          </a:p>
          <a:p>
            <a:pPr algn="ctr"/>
            <a:endParaRPr lang="es-ES" sz="2400" b="1" dirty="0">
              <a:latin typeface="Garamond" panose="02020404030301010803" pitchFamily="18" charset="0"/>
            </a:endParaRPr>
          </a:p>
          <a:p>
            <a:pPr algn="ctr"/>
            <a:r>
              <a:rPr lang="es-ES" sz="2400" dirty="0">
                <a:latin typeface="Garamond" panose="02020404030301010803" pitchFamily="18" charset="0"/>
              </a:rPr>
              <a:t>Prof. José Luis Herrero </a:t>
            </a:r>
            <a:r>
              <a:rPr lang="es-ES" sz="2400" dirty="0" err="1">
                <a:latin typeface="Garamond" panose="02020404030301010803" pitchFamily="18" charset="0"/>
              </a:rPr>
              <a:t>Ingelmo</a:t>
            </a:r>
            <a:endParaRPr lang="es-ES" sz="2400" dirty="0">
              <a:latin typeface="Garamond" panose="02020404030301010803" pitchFamily="18" charset="0"/>
            </a:endParaRPr>
          </a:p>
          <a:p>
            <a:pPr algn="ctr"/>
            <a:endParaRPr lang="es-ES" sz="2400" dirty="0">
              <a:latin typeface="Garamond" panose="02020404030301010803" pitchFamily="18" charset="0"/>
            </a:endParaRPr>
          </a:p>
          <a:p>
            <a:pPr algn="ctr"/>
            <a:r>
              <a:rPr lang="es-ES" sz="3200" dirty="0">
                <a:latin typeface="Garamond" panose="02020404030301010803" pitchFamily="18" charset="0"/>
              </a:rPr>
              <a:t>joluin@usal.es / http://diarium.usal.es/joluin </a:t>
            </a:r>
          </a:p>
          <a:p>
            <a:pPr algn="ctr"/>
            <a:endParaRPr lang="es-ES" sz="3200" dirty="0">
              <a:latin typeface="Garamond" panose="02020404030301010803" pitchFamily="18" charset="0"/>
            </a:endParaRPr>
          </a:p>
          <a:p>
            <a:pPr algn="ctr"/>
            <a:r>
              <a:rPr lang="es-ES" sz="2400" dirty="0">
                <a:latin typeface="Garamond" panose="02020404030301010803" pitchFamily="18" charset="0"/>
              </a:rPr>
              <a:t>Jueves 22 de Noviembre 11 - 14 h. </a:t>
            </a:r>
          </a:p>
          <a:p>
            <a:pPr algn="ctr"/>
            <a:r>
              <a:rPr lang="es-ES" sz="2400" dirty="0">
                <a:latin typeface="Garamond" panose="02020404030301010803" pitchFamily="18" charset="0"/>
              </a:rPr>
              <a:t>Aula 21 / Aula 13 (</a:t>
            </a:r>
            <a:r>
              <a:rPr lang="es-ES" sz="2400" dirty="0" err="1">
                <a:latin typeface="Garamond" panose="02020404030301010803" pitchFamily="18" charset="0"/>
              </a:rPr>
              <a:t>Anayita</a:t>
            </a:r>
            <a:r>
              <a:rPr lang="es-ES" sz="2400" dirty="0">
                <a:latin typeface="Garamond" panose="02020404030301010803" pitchFamily="18" charset="0"/>
              </a:rPr>
              <a:t>)</a:t>
            </a:r>
          </a:p>
          <a:p>
            <a:endParaRPr lang="es-ES" sz="2400" dirty="0">
              <a:latin typeface="Garamond" panose="02020404030301010803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03648" y="24356"/>
            <a:ext cx="6023701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dirty="0">
                <a:solidFill>
                  <a:schemeClr val="tx1"/>
                </a:solidFill>
              </a:rPr>
              <a:t>“Ceci tuera cela?”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dirty="0" err="1">
                <a:solidFill>
                  <a:schemeClr val="tx1"/>
                </a:solidFill>
              </a:rPr>
              <a:t>Frollo</a:t>
            </a:r>
            <a:r>
              <a:rPr lang="es-ES" sz="2000" dirty="0">
                <a:solidFill>
                  <a:schemeClr val="tx1"/>
                </a:solidFill>
              </a:rPr>
              <a:t>, archidiácono de </a:t>
            </a:r>
            <a:r>
              <a:rPr lang="es-ES" sz="2000" dirty="0" err="1">
                <a:solidFill>
                  <a:schemeClr val="tx1"/>
                </a:solidFill>
              </a:rPr>
              <a:t>Notre</a:t>
            </a:r>
            <a:r>
              <a:rPr lang="es-ES" sz="2000" dirty="0">
                <a:solidFill>
                  <a:schemeClr val="tx1"/>
                </a:solidFill>
              </a:rPr>
              <a:t> Dame (</a:t>
            </a:r>
            <a:r>
              <a:rPr lang="es-ES" sz="2000" dirty="0" err="1">
                <a:solidFill>
                  <a:schemeClr val="tx1"/>
                </a:solidFill>
              </a:rPr>
              <a:t>Victor</a:t>
            </a:r>
            <a:r>
              <a:rPr lang="es-ES" sz="2000" dirty="0">
                <a:solidFill>
                  <a:schemeClr val="tx1"/>
                </a:solidFill>
              </a:rPr>
              <a:t> Hugo):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dirty="0">
                <a:solidFill>
                  <a:schemeClr val="tx1"/>
                </a:solidFill>
              </a:rPr>
              <a:t>“Le libre va </a:t>
            </a:r>
            <a:r>
              <a:rPr lang="es-ES" sz="2000" dirty="0" err="1">
                <a:solidFill>
                  <a:schemeClr val="tx1"/>
                </a:solidFill>
              </a:rPr>
              <a:t>tuer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l’édifice</a:t>
            </a:r>
            <a:r>
              <a:rPr lang="es-ES" sz="2000" dirty="0">
                <a:solidFill>
                  <a:schemeClr val="tx1"/>
                </a:solidFill>
              </a:rPr>
              <a:t>, </a:t>
            </a:r>
            <a:r>
              <a:rPr lang="es-ES" sz="2000" dirty="0" err="1">
                <a:solidFill>
                  <a:schemeClr val="tx1"/>
                </a:solidFill>
              </a:rPr>
              <a:t>ceci</a:t>
            </a:r>
            <a:r>
              <a:rPr lang="es-ES" sz="2000" dirty="0">
                <a:solidFill>
                  <a:schemeClr val="tx1"/>
                </a:solidFill>
              </a:rPr>
              <a:t> tuera cela” (1482)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7E1591F9-410B-6C43-ACC9-75357D8C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590"/>
            <a:ext cx="9144000" cy="5188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4CB5D372-EDFD-A243-90E0-83138E592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interior&#10;&#10;&#10;&#10;Descripción generada automáticamente">
            <a:extLst>
              <a:ext uri="{FF2B5EF4-FFF2-40B4-BE49-F238E27FC236}">
                <a16:creationId xmlns:a16="http://schemas.microsoft.com/office/drawing/2014/main" id="{1E906073-6810-D642-9ED5-88E8C308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0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A64D4BB4-DD36-8642-8D47-DACCB848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EAD84841-C5D9-694C-B5BE-1E32DD46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A5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CDB303-67F1-40D2-ACFD-17627D45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753379"/>
            <a:ext cx="3311146" cy="53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532440" y="6489700"/>
            <a:ext cx="383946" cy="251668"/>
          </a:xfrm>
          <a:prstGeom prst="rect">
            <a:avLst/>
          </a:prstGeom>
          <a:solidFill>
            <a:schemeClr val="bg1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16</a:t>
            </a:fld>
            <a:endParaRPr lang="es-ES" sz="140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0014" y="260648"/>
            <a:ext cx="5814392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JOSÉ LUIS HERRERO INGELMO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FILOLOGÍA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LENGUA ESPAÑOLA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SALAMANCA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PLAZA DE ANAYA S/N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Despacho 223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37008  Salamanca (España)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dirty="0" err="1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Tlf</a:t>
            </a:r>
            <a:r>
              <a:rPr lang="es-ES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(+34) 670653611</a:t>
            </a: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joluin@usal.es</a:t>
            </a:r>
            <a:endParaRPr lang="es-ES" sz="2000" dirty="0">
              <a:solidFill>
                <a:srgbClr val="000000"/>
              </a:solidFill>
              <a:latin typeface="Bodoni MT" panose="020706030806060202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20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solidFill>
                  <a:srgbClr val="0000FF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http://diarium.usal.es/joluin</a:t>
            </a:r>
            <a:endParaRPr lang="es-ES" sz="20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0A10C9-A535-4308-9F8A-7D0AF76D0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88" y="260648"/>
            <a:ext cx="2259098" cy="47498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E4D4F3E-23F7-4C64-8BCC-94EC93887783}"/>
              </a:ext>
            </a:extLst>
          </p:cNvPr>
          <p:cNvSpPr/>
          <p:nvPr/>
        </p:nvSpPr>
        <p:spPr>
          <a:xfrm>
            <a:off x="842896" y="5229200"/>
            <a:ext cx="581439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 GRACIAS</a:t>
            </a:r>
          </a:p>
          <a:p>
            <a:pPr algn="ctr">
              <a:spcAft>
                <a:spcPts val="0"/>
              </a:spcAft>
            </a:pPr>
            <a:r>
              <a:rPr lang="es-ES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VUESTRA ATENCIÓN.</a:t>
            </a:r>
            <a:endParaRPr lang="es-ES" sz="3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7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2</a:t>
            </a:fld>
            <a:endParaRPr lang="es-ES" sz="1400" dirty="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051720" y="5877272"/>
            <a:ext cx="5616625" cy="980728"/>
            <a:chOff x="2627783" y="5877272"/>
            <a:chExt cx="5616625" cy="980728"/>
          </a:xfrm>
        </p:grpSpPr>
        <p:sp>
          <p:nvSpPr>
            <p:cNvPr id="11" name="Text Box 167"/>
            <p:cNvSpPr txBox="1">
              <a:spLocks noChangeArrowheads="1" noChangeShapeType="1"/>
            </p:cNvSpPr>
            <p:nvPr/>
          </p:nvSpPr>
          <p:spPr bwMode="auto">
            <a:xfrm>
              <a:off x="2627784" y="5929758"/>
              <a:ext cx="5616624" cy="928242"/>
            </a:xfrm>
            <a:prstGeom prst="rect">
              <a:avLst/>
            </a:prstGeom>
            <a:solidFill>
              <a:schemeClr val="bg1"/>
            </a:solidFill>
            <a:ln w="15875" algn="in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José Luis Herrero </a:t>
              </a:r>
              <a:r>
                <a:rPr lang="es-ES" sz="1200" b="1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Ingelmo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3"/>
                </a:rPr>
                <a:t>joluin@usal.es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/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4"/>
                </a:rPr>
                <a:t>www.diarium.usal.es/joluin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 </a:t>
              </a:r>
            </a:p>
            <a:p>
              <a:pPr algn="ctr" eaLnBrk="1" hangingPunct="1">
                <a:spcAft>
                  <a:spcPts val="700"/>
                </a:spcAft>
              </a:pPr>
              <a:endParaRPr lang="es-E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2" name="Picture 1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6009165"/>
              <a:ext cx="920330" cy="839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3" name="Picture 25" descr="C:\Users\Public\Pictures\facultadjubilaciones\IMG_116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5877272"/>
              <a:ext cx="1117193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23" y="1954"/>
            <a:ext cx="2697052" cy="20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9136" cy="20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31" y="0"/>
            <a:ext cx="3150469" cy="20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9162" y="769563"/>
            <a:ext cx="8004776" cy="224676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Reflexión sobre el significado y el uso de las nuevas tecnologías en el mundo actual en general y en la investigación de la lengua española en particular.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Empleo de herramientas informáticas relacionadas con la investigación de la lengua española.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12885" y="3341181"/>
            <a:ext cx="6552728" cy="267765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EL HIPERTEXTO. LA PÁGINA WEB.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ES" sz="2800" b="1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LA PLATAFORMA DE LA R</a:t>
            </a:r>
            <a:r>
              <a:rPr lang="es-ES" sz="2800" b="1" i="1" dirty="0">
                <a:solidFill>
                  <a:schemeClr val="tx1"/>
                </a:solidFill>
                <a:latin typeface="Bodoni MT" panose="02070603080606020203" pitchFamily="18" charset="0"/>
              </a:rPr>
              <a:t>A</a:t>
            </a: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E: </a:t>
            </a:r>
            <a:r>
              <a:rPr lang="es-ES" sz="2800" b="1" i="1" dirty="0">
                <a:solidFill>
                  <a:schemeClr val="tx1"/>
                </a:solidFill>
                <a:latin typeface="Bodoni MT" panose="02070603080606020203" pitchFamily="18" charset="0"/>
              </a:rPr>
              <a:t>ENCLAVE</a:t>
            </a: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ES" sz="2800" b="1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OTROS RECURSOS.</a:t>
            </a:r>
          </a:p>
        </p:txBody>
      </p:sp>
    </p:spTree>
    <p:extLst>
      <p:ext uri="{BB962C8B-B14F-4D97-AF65-F5344CB8AC3E}">
        <p14:creationId xmlns:p14="http://schemas.microsoft.com/office/powerpoint/2010/main" val="13477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3</a:t>
            </a:fld>
            <a:endParaRPr lang="es-ES" sz="1400" dirty="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ext Box 168"/>
          <p:cNvSpPr txBox="1">
            <a:spLocks noChangeArrowheads="1"/>
          </p:cNvSpPr>
          <p:nvPr/>
        </p:nvSpPr>
        <p:spPr bwMode="auto">
          <a:xfrm>
            <a:off x="3482561" y="0"/>
            <a:ext cx="5660628" cy="836712"/>
          </a:xfrm>
          <a:prstGeom prst="rect">
            <a:avLst/>
          </a:prstGeom>
          <a:solidFill>
            <a:srgbClr val="FFFF00"/>
          </a:solidFill>
          <a:ln w="9525" algn="in">
            <a:solidFill>
              <a:srgbClr val="8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>
                <a:latin typeface="Bodoni MT" panose="02070603080606020203" pitchFamily="18" charset="0"/>
              </a:rPr>
              <a:t>RECURSOS TECNOLÓGICOS EN LA INVESTIGACIÓN FILOLÓGICA.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051720" y="5877272"/>
            <a:ext cx="5616625" cy="980728"/>
            <a:chOff x="2627783" y="5877272"/>
            <a:chExt cx="5616625" cy="980728"/>
          </a:xfrm>
        </p:grpSpPr>
        <p:sp>
          <p:nvSpPr>
            <p:cNvPr id="11" name="Text Box 167"/>
            <p:cNvSpPr txBox="1">
              <a:spLocks noChangeArrowheads="1" noChangeShapeType="1"/>
            </p:cNvSpPr>
            <p:nvPr/>
          </p:nvSpPr>
          <p:spPr bwMode="auto">
            <a:xfrm>
              <a:off x="2627784" y="5929758"/>
              <a:ext cx="5616624" cy="928242"/>
            </a:xfrm>
            <a:prstGeom prst="rect">
              <a:avLst/>
            </a:prstGeom>
            <a:solidFill>
              <a:schemeClr val="bg1"/>
            </a:solidFill>
            <a:ln w="15875" algn="in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José Luis Herrero </a:t>
              </a:r>
              <a:r>
                <a:rPr lang="es-ES" sz="1200" b="1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Ingelmo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3"/>
                </a:rPr>
                <a:t>joluin@usal.es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/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4"/>
                </a:rPr>
                <a:t>www.diarium.usal.es/joluin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 </a:t>
              </a:r>
            </a:p>
            <a:p>
              <a:pPr algn="ctr" eaLnBrk="1" hangingPunct="1">
                <a:spcAft>
                  <a:spcPts val="700"/>
                </a:spcAft>
              </a:pPr>
              <a:endParaRPr lang="es-E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2" name="Picture 1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6009165"/>
              <a:ext cx="920330" cy="839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3" name="Picture 25" descr="C:\Users\Public\Pictures\facultadjubilaciones\IMG_116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5877272"/>
              <a:ext cx="1117193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3034287"/>
                  </p:ext>
                </p:extLst>
              </p:nvPr>
            </p:nvGraphicFramePr>
            <p:xfrm>
              <a:off x="-4042611" y="935455"/>
              <a:ext cx="2286000" cy="1714500"/>
            </p:xfrm>
            <a:graphic>
              <a:graphicData uri="http://schemas.microsoft.com/office/powerpoint/2016/slidezoom">
                <pslz:sldZm>
                  <pslz:sldZmObj sldId="283" cId="0">
                    <pslz:zmPr id="{D46EAB57-3C30-484C-9447-D09F1068676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8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42611" y="93545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154716"/>
            <a:ext cx="8495075" cy="569386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C00000"/>
                </a:solidFill>
                <a:latin typeface="Garamond" panose="02020404030301010803" pitchFamily="18" charset="0"/>
              </a:rPr>
              <a:t>Tras el rastro de las opiniones, sentimientos, pensamientos</a:t>
            </a:r>
          </a:p>
          <a:p>
            <a:pPr algn="just"/>
            <a:r>
              <a:rPr lang="es-ES" sz="2800" dirty="0">
                <a:latin typeface="Garamond" panose="02020404030301010803" pitchFamily="18" charset="0"/>
              </a:rPr>
              <a:t>La filología estudia las lenguas y sus literaturas para poder reconstruir y explicar cómo son las comunidades que hablan y escriben en esas lenguas. El filólogo estudia las palabras y reconstruye con ellas la forma de pensar, sentir y vivir de las sociedades. Es, por lo tanto, un rastreador que busca pistas en los textos hasta llegar a averiguar lo que realmente esconden. En nuestra sociedad actual, conocer cómo piensa un determinado grupo de personas -los jóvenes, los internautas, los españoles- es clave para las empresas, las organizaciones o, incluso, para la policía…, que necesitan esta información para diseñar estrategias que mejoren sus resultados de ventas, de imagen o de control de los delitos.</a:t>
            </a:r>
            <a:endParaRPr lang="es-E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051720" y="5877272"/>
            <a:ext cx="5616625" cy="980728"/>
            <a:chOff x="2627783" y="5877272"/>
            <a:chExt cx="5616625" cy="980728"/>
          </a:xfrm>
        </p:grpSpPr>
        <p:sp>
          <p:nvSpPr>
            <p:cNvPr id="10" name="Text Box 167"/>
            <p:cNvSpPr txBox="1">
              <a:spLocks noChangeArrowheads="1" noChangeShapeType="1"/>
            </p:cNvSpPr>
            <p:nvPr/>
          </p:nvSpPr>
          <p:spPr bwMode="auto">
            <a:xfrm>
              <a:off x="2627784" y="5929758"/>
              <a:ext cx="5616624" cy="928242"/>
            </a:xfrm>
            <a:prstGeom prst="rect">
              <a:avLst/>
            </a:prstGeom>
            <a:solidFill>
              <a:schemeClr val="bg1"/>
            </a:solidFill>
            <a:ln w="15875" algn="in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José Luis Herrero </a:t>
              </a:r>
              <a:r>
                <a:rPr lang="es-ES" sz="1200" b="1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Ingelmo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3"/>
                </a:rPr>
                <a:t>joluin@usal.es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/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4"/>
                </a:rPr>
                <a:t>www.diarium.usal.es/joluin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 </a:t>
              </a:r>
            </a:p>
            <a:p>
              <a:pPr algn="ctr" eaLnBrk="1" hangingPunct="1">
                <a:spcAft>
                  <a:spcPts val="700"/>
                </a:spcAft>
              </a:pPr>
              <a:endParaRPr lang="es-E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1" name="Picture 1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6009165"/>
              <a:ext cx="920330" cy="839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5" descr="C:\Users\Public\Pictures\facultadjubilaciones\IMG_116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5877272"/>
              <a:ext cx="1117193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4</a:t>
            </a:fld>
            <a:endParaRPr lang="es-ES" sz="140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2105" y="831146"/>
            <a:ext cx="8847583" cy="56323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C00000"/>
                </a:solidFill>
                <a:latin typeface="Garamond" panose="02020404030301010803" pitchFamily="18" charset="0"/>
              </a:rPr>
              <a:t>Dónde están las palabras</a:t>
            </a:r>
          </a:p>
          <a:p>
            <a:pPr algn="just"/>
            <a:r>
              <a:rPr lang="es-ES" sz="2000" dirty="0">
                <a:latin typeface="Garamond" panose="02020404030301010803" pitchFamily="18" charset="0"/>
              </a:rPr>
              <a:t>Para empezar a trabajar el filólogo necesita acceder a los textos y, hasta hace no mucho tiempo, éstos se encontraban casi exclusivamente en las bibliotecas, en soportes tangibles como papel, papiro, madera, etc. A pesar de ello, encontrar estos textos puede ser una tarea complicada, porque no siempre se conoce su paradero, o es necesario desplazarse de lugar a otro hasta reunir todo el material, frecuentemente disperso, e, incluso, restringido su acceso por el mal estado de conservación y deterioro.</a:t>
            </a:r>
          </a:p>
          <a:p>
            <a:pPr algn="just"/>
            <a:r>
              <a:rPr lang="es-ES" sz="2000" dirty="0">
                <a:latin typeface="Garamond" panose="02020404030301010803" pitchFamily="18" charset="0"/>
              </a:rPr>
              <a:t>Recolectar los textos tangibles, por lo tanto, puede ser una actividad larga y costosa. Pero ahora, además, las palabras pueden ser también intangibles, electrónicas y estar guardadas en máquinas, ordenadores y dispositivos electrónicos diseminados por todo el mundo. Cada carácter de una palabra es un grupo de bits –actualmente 16-. Un bit es una especie de celda de la memoria del ordenador que tiene valor 1 o 0 dependiendo si tiene corriente o no. Estos bits, además, como son señales eléctricas, pueden viajar a gran velocidad por la red de cables (o sin cables) y ordenadores que es internet. Esto significa que las palabras pueden propagarse instantáneamente por todo el mundo. Esto es una revolución –la revolución de internet- que en las sociedades actuales está cambiando nuestra forma de relacionarnos, de actuar, de informarnos, de aprender y, lógicamente también está transformando el trabajo de los filólogos. </a:t>
            </a:r>
          </a:p>
        </p:txBody>
      </p:sp>
      <p:sp>
        <p:nvSpPr>
          <p:cNvPr id="13" name="Text Box 168">
            <a:extLst>
              <a:ext uri="{FF2B5EF4-FFF2-40B4-BE49-F238E27FC236}">
                <a16:creationId xmlns:a16="http://schemas.microsoft.com/office/drawing/2014/main" id="{739458E2-6260-4F0F-954F-5857B9D4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61" y="0"/>
            <a:ext cx="5660628" cy="836712"/>
          </a:xfrm>
          <a:prstGeom prst="rect">
            <a:avLst/>
          </a:prstGeom>
          <a:solidFill>
            <a:srgbClr val="FFFF00"/>
          </a:solidFill>
          <a:ln w="9525" algn="in">
            <a:solidFill>
              <a:srgbClr val="8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>
                <a:latin typeface="Bodoni MT" panose="02070603080606020203" pitchFamily="18" charset="0"/>
              </a:rPr>
              <a:t>RECURSOS TECNOLÓGICOS EN LA INVESTIGACIÓN FILOLÓGICA.</a:t>
            </a:r>
          </a:p>
        </p:txBody>
      </p:sp>
    </p:spTree>
    <p:extLst>
      <p:ext uri="{BB962C8B-B14F-4D97-AF65-F5344CB8AC3E}">
        <p14:creationId xmlns:p14="http://schemas.microsoft.com/office/powerpoint/2010/main" val="23103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5</a:t>
            </a:fld>
            <a:endParaRPr lang="es-ES" sz="140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51720" y="5877272"/>
            <a:ext cx="5616625" cy="980728"/>
            <a:chOff x="2627783" y="5877272"/>
            <a:chExt cx="5616625" cy="980728"/>
          </a:xfrm>
        </p:grpSpPr>
        <p:sp>
          <p:nvSpPr>
            <p:cNvPr id="10" name="Text Box 167"/>
            <p:cNvSpPr txBox="1">
              <a:spLocks noChangeArrowheads="1" noChangeShapeType="1"/>
            </p:cNvSpPr>
            <p:nvPr/>
          </p:nvSpPr>
          <p:spPr bwMode="auto">
            <a:xfrm>
              <a:off x="2627784" y="5929758"/>
              <a:ext cx="5616624" cy="928242"/>
            </a:xfrm>
            <a:prstGeom prst="rect">
              <a:avLst/>
            </a:prstGeom>
            <a:solidFill>
              <a:schemeClr val="bg1"/>
            </a:solidFill>
            <a:ln w="15875" algn="in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José Luis Herrero </a:t>
              </a:r>
              <a:r>
                <a:rPr lang="es-ES" sz="1200" b="1" dirty="0" err="1">
                  <a:solidFill>
                    <a:srgbClr val="002060"/>
                  </a:solidFill>
                  <a:latin typeface="Garamond" panose="02020404030301010803" pitchFamily="18" charset="0"/>
                </a:rPr>
                <a:t>Ingelmo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>
                <a:spcAft>
                  <a:spcPts val="700"/>
                </a:spcAft>
              </a:pP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3"/>
                </a:rPr>
                <a:t>joluin@usal.es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 / </a:t>
              </a:r>
              <a:r>
                <a:rPr lang="es-ES" sz="1200" b="1" dirty="0">
                  <a:solidFill>
                    <a:srgbClr val="002060"/>
                  </a:solidFill>
                  <a:latin typeface="Garamond" panose="02020404030301010803" pitchFamily="18" charset="0"/>
                  <a:hlinkClick r:id="rId4"/>
                </a:rPr>
                <a:t>www.diarium.usal.es/joluin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Aft>
                  <a:spcPts val="700"/>
                </a:spcAft>
              </a:pPr>
              <a:r>
                <a:rPr lang="es-ES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 </a:t>
              </a:r>
            </a:p>
            <a:p>
              <a:pPr algn="ctr" eaLnBrk="1" hangingPunct="1">
                <a:spcAft>
                  <a:spcPts val="700"/>
                </a:spcAft>
              </a:pPr>
              <a:endParaRPr lang="es-E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1" name="Picture 1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6009165"/>
              <a:ext cx="920330" cy="839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6" name="Picture 25" descr="C:\Users\Public\Pictures\facultadjubilaciones\IMG_116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5877272"/>
              <a:ext cx="1117193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64" y="856357"/>
            <a:ext cx="8297863" cy="600164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dirty="0">
                <a:latin typeface="Garamond" panose="02020404030301010803" pitchFamily="18" charset="0"/>
              </a:rPr>
              <a:t>En definitiva, como el Cardenal Cisneros supo aunar la creación de la Universidad Complutense (1499) con una tecnología puntera (la imprenta) para crear obras intelectuales refinadas (la </a:t>
            </a:r>
            <a:r>
              <a:rPr lang="es-ES" sz="2400" i="1" dirty="0">
                <a:latin typeface="Garamond" panose="02020404030301010803" pitchFamily="18" charset="0"/>
              </a:rPr>
              <a:t>Biblia Políglota Complutense</a:t>
            </a:r>
            <a:r>
              <a:rPr lang="es-ES" sz="2400" dirty="0">
                <a:latin typeface="Garamond" panose="02020404030301010803" pitchFamily="18" charset="0"/>
              </a:rPr>
              <a:t>) ayudado de los más cuidadosos, sabios y plurales humanistas, así los filólogos actuales saben que deben servirse de todas las tecnologías, de todas las iniciativas, de todos los saberes para continuar creando, recogiendo, estudiando y difundiendo el conocimiento de las lenguas y los textos en espacios tangibles y … digitales.</a:t>
            </a:r>
          </a:p>
          <a:p>
            <a:pPr algn="just">
              <a:defRPr/>
            </a:pPr>
            <a:endParaRPr lang="es-E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es-E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Ana Fernández-</a:t>
            </a:r>
            <a:r>
              <a:rPr lang="es-E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Pampillón</a:t>
            </a: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 Cesteros</a:t>
            </a: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Amelia Sanz Cabrerizo</a:t>
            </a: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Facultad de Filología</a:t>
            </a: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Universidad Complutense de Madrid</a:t>
            </a:r>
          </a:p>
          <a:p>
            <a:pPr algn="r">
              <a:defRPr/>
            </a:pPr>
            <a:r>
              <a:rPr lang="es-ES" sz="2400" dirty="0">
                <a:solidFill>
                  <a:schemeClr val="tx1"/>
                </a:solidFill>
                <a:latin typeface="Garamond" panose="02020404030301010803" pitchFamily="18" charset="0"/>
              </a:rPr>
              <a:t>2010.</a:t>
            </a:r>
          </a:p>
        </p:txBody>
      </p:sp>
      <p:sp>
        <p:nvSpPr>
          <p:cNvPr id="12" name="Text Box 168">
            <a:extLst>
              <a:ext uri="{FF2B5EF4-FFF2-40B4-BE49-F238E27FC236}">
                <a16:creationId xmlns:a16="http://schemas.microsoft.com/office/drawing/2014/main" id="{2BCDAA16-6C46-40B3-B7EA-A39C0282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61" y="0"/>
            <a:ext cx="5660628" cy="836712"/>
          </a:xfrm>
          <a:prstGeom prst="rect">
            <a:avLst/>
          </a:prstGeom>
          <a:solidFill>
            <a:srgbClr val="FFFF00"/>
          </a:solidFill>
          <a:ln w="9525" algn="in">
            <a:solidFill>
              <a:srgbClr val="8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>
                <a:latin typeface="Bodoni MT" panose="02070603080606020203" pitchFamily="18" charset="0"/>
              </a:rPr>
              <a:t>RECURSOS TECNOLÓGICOS EN LA INVESTIGACIÓN FILOLÓGICA.</a:t>
            </a:r>
          </a:p>
        </p:txBody>
      </p:sp>
    </p:spTree>
    <p:extLst>
      <p:ext uri="{BB962C8B-B14F-4D97-AF65-F5344CB8AC3E}">
        <p14:creationId xmlns:p14="http://schemas.microsoft.com/office/powerpoint/2010/main" val="408311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3125" y="4857750"/>
            <a:ext cx="3351213" cy="6461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  <a:latin typeface="Bodoni MT" panose="02070603080606020203" pitchFamily="18" charset="0"/>
              </a:rPr>
              <a:t>MARCADOR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57313" y="1428750"/>
            <a:ext cx="5357812" cy="6461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  <a:latin typeface="Bodoni MT" panose="02070603080606020203" pitchFamily="18" charset="0"/>
              </a:rPr>
              <a:t>HIPERVÍNCULO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929438" y="1428750"/>
            <a:ext cx="1857375" cy="6461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3399"/>
                </a:solidFill>
                <a:latin typeface="Bodoni MT" panose="02070603080606020203" pitchFamily="18" charset="0"/>
              </a:rPr>
              <a:t>A</a:t>
            </a: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3214688" y="2071688"/>
            <a:ext cx="858837" cy="2714625"/>
            <a:chOff x="3214678" y="2000250"/>
            <a:chExt cx="858847" cy="2714625"/>
          </a:xfrm>
          <a:solidFill>
            <a:schemeClr val="bg1"/>
          </a:solidFill>
        </p:grpSpPr>
        <p:cxnSp>
          <p:nvCxnSpPr>
            <p:cNvPr id="16" name="15 Conector recto de flecha"/>
            <p:cNvCxnSpPr/>
            <p:nvPr/>
          </p:nvCxnSpPr>
          <p:spPr>
            <a:xfrm rot="5400000" flipH="1" flipV="1">
              <a:off x="2715419" y="3356769"/>
              <a:ext cx="2714625" cy="1587"/>
            </a:xfrm>
            <a:prstGeom prst="straightConnector1">
              <a:avLst/>
            </a:prstGeom>
            <a:grpFill/>
            <a:ln w="698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rot="5400000">
              <a:off x="1937534" y="3420269"/>
              <a:ext cx="2555875" cy="1587"/>
            </a:xfrm>
            <a:prstGeom prst="straightConnector1">
              <a:avLst/>
            </a:prstGeom>
            <a:grpFill/>
            <a:ln w="698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29438" y="4857750"/>
            <a:ext cx="1857375" cy="6461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  <a:latin typeface="Bodoni MT" panose="02070603080606020203" pitchFamily="18" charset="0"/>
              </a:rPr>
              <a:t>B</a:t>
            </a:r>
          </a:p>
        </p:txBody>
      </p: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7572375" y="2143125"/>
            <a:ext cx="358775" cy="2714625"/>
            <a:chOff x="7858148" y="2143116"/>
            <a:chExt cx="358752" cy="2714625"/>
          </a:xfrm>
          <a:solidFill>
            <a:schemeClr val="bg1"/>
          </a:solidFill>
        </p:grpSpPr>
        <p:cxnSp>
          <p:nvCxnSpPr>
            <p:cNvPr id="15" name="14 Conector recto de flecha"/>
            <p:cNvCxnSpPr/>
            <p:nvPr/>
          </p:nvCxnSpPr>
          <p:spPr>
            <a:xfrm rot="5400000">
              <a:off x="6938169" y="3491698"/>
              <a:ext cx="2555875" cy="1587"/>
            </a:xfrm>
            <a:prstGeom prst="straightConnector1">
              <a:avLst/>
            </a:prstGeom>
            <a:grpFill/>
            <a:ln w="698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rot="5400000" flipH="1" flipV="1">
              <a:off x="6501629" y="3499635"/>
              <a:ext cx="2714625" cy="1588"/>
            </a:xfrm>
            <a:prstGeom prst="straightConnector1">
              <a:avLst/>
            </a:prstGeom>
            <a:grpFill/>
            <a:ln w="698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129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173226-3B9C-4221-A22B-05EAE1B23128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6</a:t>
            </a:fld>
            <a:endParaRPr lang="es-ES" sz="140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 Box 168">
            <a:extLst>
              <a:ext uri="{FF2B5EF4-FFF2-40B4-BE49-F238E27FC236}">
                <a16:creationId xmlns:a16="http://schemas.microsoft.com/office/drawing/2014/main" id="{C5DCFEE3-B525-45A1-8977-1D4EBC1F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0"/>
            <a:ext cx="4991100" cy="476250"/>
          </a:xfrm>
          <a:prstGeom prst="rect">
            <a:avLst/>
          </a:prstGeom>
          <a:solidFill>
            <a:srgbClr val="FFFF00"/>
          </a:solidFill>
          <a:ln w="9525" algn="in">
            <a:solidFill>
              <a:srgbClr val="8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>
                <a:latin typeface="Bodoni MT" panose="02070603080606020203" pitchFamily="18" charset="0"/>
              </a:rPr>
              <a:t>EL HIPERTEXTO.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72 Marcador de número de diapositiva"/>
          <p:cNvSpPr txBox="1">
            <a:spLocks/>
          </p:cNvSpPr>
          <p:nvPr/>
        </p:nvSpPr>
        <p:spPr bwMode="auto">
          <a:xfrm>
            <a:off x="8643938" y="6489700"/>
            <a:ext cx="285750" cy="2857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D7A">
                <a:alpha val="69019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FB34B-0B9D-4744-8AEF-636809FC784B}" type="slidenum">
              <a:rPr lang="es-ES" sz="1400">
                <a:solidFill>
                  <a:srgbClr val="001D7A"/>
                </a:solidFill>
                <a:latin typeface="Garamond" panose="02020404030301010803" pitchFamily="18" charset="0"/>
              </a:rPr>
              <a:pPr algn="r" eaLnBrk="1" hangingPunct="1"/>
              <a:t>7</a:t>
            </a:fld>
            <a:endParaRPr lang="es-ES" sz="1400">
              <a:solidFill>
                <a:srgbClr val="001D7A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8950" y="930778"/>
            <a:ext cx="8297863" cy="224676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	Un hipertexto es un conjunto de textos digitales (también imágenes, sonidos= </a:t>
            </a:r>
            <a:r>
              <a:rPr lang="es-ES" sz="2800" b="1" dirty="0" err="1">
                <a:solidFill>
                  <a:schemeClr val="tx1"/>
                </a:solidFill>
                <a:latin typeface="Bodoni MT" panose="02070603080606020203" pitchFamily="18" charset="0"/>
              </a:rPr>
              <a:t>hipermedios</a:t>
            </a:r>
            <a:r>
              <a:rPr lang="es-ES" sz="2800" b="1" dirty="0">
                <a:solidFill>
                  <a:schemeClr val="tx1"/>
                </a:solidFill>
                <a:latin typeface="Bodoni MT" panose="02070603080606020203" pitchFamily="18" charset="0"/>
              </a:rPr>
              <a:t>) unidos (enlazados) entre sí de forma no secuencial. A los textos que forman parte del conjunto se les denomina también NODOS (BLOQUES DE TEXTO).</a:t>
            </a:r>
          </a:p>
        </p:txBody>
      </p:sp>
      <p:pic>
        <p:nvPicPr>
          <p:cNvPr id="18" name="Picture 7" descr="Hi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66" y="3837749"/>
            <a:ext cx="3155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7" y="3837749"/>
            <a:ext cx="476726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8"/>
          <p:cNvSpPr txBox="1">
            <a:spLocks noChangeArrowheads="1"/>
          </p:cNvSpPr>
          <p:nvPr/>
        </p:nvSpPr>
        <p:spPr bwMode="auto">
          <a:xfrm>
            <a:off x="63500" y="0"/>
            <a:ext cx="4991100" cy="476250"/>
          </a:xfrm>
          <a:prstGeom prst="rect">
            <a:avLst/>
          </a:prstGeom>
          <a:solidFill>
            <a:srgbClr val="FFFF00"/>
          </a:solidFill>
          <a:ln w="9525" algn="in">
            <a:solidFill>
              <a:srgbClr val="8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>
                <a:latin typeface="Bodoni MT" panose="02070603080606020203" pitchFamily="18" charset="0"/>
              </a:rPr>
              <a:t>EL HIPERTEXTO.</a:t>
            </a:r>
          </a:p>
        </p:txBody>
      </p:sp>
    </p:spTree>
    <p:extLst>
      <p:ext uri="{BB962C8B-B14F-4D97-AF65-F5344CB8AC3E}">
        <p14:creationId xmlns:p14="http://schemas.microsoft.com/office/powerpoint/2010/main" val="359735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uol.com/2013/01/30/biblioteca-geral-historica-universidade-de-salamanca-1359546791614_956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913" y="1196752"/>
            <a:ext cx="78541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3BD15974-F37C-E242-AB4A-5D0644B2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bsolutsalamanca.com/wp-content/uploads/2008/10/spain-salamanca-plaza-may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692696"/>
            <a:ext cx="862455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FBC1CDDC-25B5-D545-903A-44BC2078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2" y="876106"/>
            <a:ext cx="9144000" cy="5105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2009-10-16T08:50:49Z</outs:dateTime>
      <outs:isPinned>true</outs:isPinned>
    </outs:relatedDate>
    <outs:relatedDate>
      <outs:type>2</outs:type>
      <outs:displayName>Created</outs:displayName>
      <outs:dateTime>2004-10-19T16:01:52Z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Administrador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JOSE LUIS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FE3091-E59D-479F-924D-BDC0E4B78FC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801</Words>
  <Application>Microsoft Office PowerPoint</Application>
  <PresentationFormat>Presentación en pantalla (4:3)</PresentationFormat>
  <Paragraphs>103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Bodoni MT</vt:lpstr>
      <vt:lpstr>Calibri</vt:lpstr>
      <vt:lpstr>Garamond</vt:lpstr>
      <vt:lpstr>Times New Roman</vt:lpstr>
      <vt:lpstr>Wingdings</vt:lpstr>
      <vt:lpstr>Diseño predeterminado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filología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JOSÉ LUIS HERRERO</cp:lastModifiedBy>
  <cp:revision>186</cp:revision>
  <cp:lastPrinted>2016-11-17T18:04:25Z</cp:lastPrinted>
  <dcterms:created xsi:type="dcterms:W3CDTF">2004-10-19T16:01:52Z</dcterms:created>
  <dcterms:modified xsi:type="dcterms:W3CDTF">2018-11-17T16:43:50Z</dcterms:modified>
  <cp:contentStatus/>
</cp:coreProperties>
</file>