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0"/>
  </p:notesMasterIdLst>
  <p:handoutMasterIdLst>
    <p:handoutMasterId r:id="rId11"/>
  </p:handoutMasterIdLst>
  <p:sldIdLst>
    <p:sldId id="340" r:id="rId2"/>
    <p:sldId id="353" r:id="rId3"/>
    <p:sldId id="349" r:id="rId4"/>
    <p:sldId id="350" r:id="rId5"/>
    <p:sldId id="351" r:id="rId6"/>
    <p:sldId id="352" r:id="rId7"/>
    <p:sldId id="347" r:id="rId8"/>
    <p:sldId id="348" r:id="rId9"/>
  </p:sldIdLst>
  <p:sldSz cx="9144000" cy="6858000" type="screen4x3"/>
  <p:notesSz cx="6669088" cy="9926638"/>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1FF"/>
    <a:srgbClr val="FA742A"/>
    <a:srgbClr val="F4FFD5"/>
    <a:srgbClr val="99CC00"/>
    <a:srgbClr val="990000"/>
    <a:srgbClr val="FFFF00"/>
    <a:srgbClr val="FF822D"/>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9F6296-D2E6-4BE8-82CD-4576A71BD5FB}" v="189" dt="2018-11-17T12:45:36.48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8" autoAdjust="0"/>
    <p:restoredTop sz="74908" autoAdjust="0"/>
  </p:normalViewPr>
  <p:slideViewPr>
    <p:cSldViewPr>
      <p:cViewPr varScale="1">
        <p:scale>
          <a:sx n="63" d="100"/>
          <a:sy n="63"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LUIS HERRERO" userId="cc348626-aaa1-4f3f-b9c3-203b50a96033" providerId="ADAL" clId="{143483DE-FA39-4929-B261-18763C0A61E3}"/>
    <pc:docChg chg="undo custSel addSld modSld">
      <pc:chgData name="JOSÉ LUIS HERRERO" userId="cc348626-aaa1-4f3f-b9c3-203b50a96033" providerId="ADAL" clId="{143483DE-FA39-4929-B261-18763C0A61E3}" dt="2018-11-17T12:45:36.483" v="266" actId="114"/>
      <pc:docMkLst>
        <pc:docMk/>
      </pc:docMkLst>
      <pc:sldChg chg="addSp delSp modSp delAnim">
        <pc:chgData name="JOSÉ LUIS HERRERO" userId="cc348626-aaa1-4f3f-b9c3-203b50a96033" providerId="ADAL" clId="{143483DE-FA39-4929-B261-18763C0A61E3}" dt="2018-11-17T12:45:36.483" v="266" actId="114"/>
        <pc:sldMkLst>
          <pc:docMk/>
          <pc:sldMk cId="0" sldId="340"/>
        </pc:sldMkLst>
        <pc:spChg chg="add del mod">
          <ac:chgData name="JOSÉ LUIS HERRERO" userId="cc348626-aaa1-4f3f-b9c3-203b50a96033" providerId="ADAL" clId="{143483DE-FA39-4929-B261-18763C0A61E3}" dt="2018-11-17T12:40:17.225" v="200" actId="931"/>
          <ac:spMkLst>
            <pc:docMk/>
            <pc:sldMk cId="0" sldId="340"/>
            <ac:spMk id="4" creationId="{2E352D34-68E4-4115-8D5A-C0F8DD1E6A9F}"/>
          </ac:spMkLst>
        </pc:spChg>
        <pc:spChg chg="mod">
          <ac:chgData name="JOSÉ LUIS HERRERO" userId="cc348626-aaa1-4f3f-b9c3-203b50a96033" providerId="ADAL" clId="{143483DE-FA39-4929-B261-18763C0A61E3}" dt="2018-11-17T12:45:36.483" v="266" actId="114"/>
          <ac:spMkLst>
            <pc:docMk/>
            <pc:sldMk cId="0" sldId="340"/>
            <ac:spMk id="6" creationId="{00000000-0000-0000-0000-000000000000}"/>
          </ac:spMkLst>
        </pc:spChg>
        <pc:spChg chg="del mod">
          <ac:chgData name="JOSÉ LUIS HERRERO" userId="cc348626-aaa1-4f3f-b9c3-203b50a96033" providerId="ADAL" clId="{143483DE-FA39-4929-B261-18763C0A61E3}" dt="2018-11-17T12:38:01.456" v="96" actId="478"/>
          <ac:spMkLst>
            <pc:docMk/>
            <pc:sldMk cId="0" sldId="340"/>
            <ac:spMk id="7" creationId="{00000000-0000-0000-0000-000000000000}"/>
          </ac:spMkLst>
        </pc:spChg>
        <pc:spChg chg="add del mod">
          <ac:chgData name="JOSÉ LUIS HERRERO" userId="cc348626-aaa1-4f3f-b9c3-203b50a96033" providerId="ADAL" clId="{143483DE-FA39-4929-B261-18763C0A61E3}" dt="2018-11-17T12:41:07.279" v="210" actId="478"/>
          <ac:spMkLst>
            <pc:docMk/>
            <pc:sldMk cId="0" sldId="340"/>
            <ac:spMk id="9" creationId="{5F97E150-3F51-4CA7-B4A0-B2A290CC5B9D}"/>
          </ac:spMkLst>
        </pc:spChg>
        <pc:spChg chg="add del mod">
          <ac:chgData name="JOSÉ LUIS HERRERO" userId="cc348626-aaa1-4f3f-b9c3-203b50a96033" providerId="ADAL" clId="{143483DE-FA39-4929-B261-18763C0A61E3}" dt="2018-11-17T12:42:32.687" v="222" actId="931"/>
          <ac:spMkLst>
            <pc:docMk/>
            <pc:sldMk cId="0" sldId="340"/>
            <ac:spMk id="12" creationId="{2B5D8DF3-BFAF-4743-89A0-451AFDABE889}"/>
          </ac:spMkLst>
        </pc:spChg>
        <pc:spChg chg="add del mod">
          <ac:chgData name="JOSÉ LUIS HERRERO" userId="cc348626-aaa1-4f3f-b9c3-203b50a96033" providerId="ADAL" clId="{143483DE-FA39-4929-B261-18763C0A61E3}" dt="2018-11-17T12:43:00.269" v="225" actId="478"/>
          <ac:spMkLst>
            <pc:docMk/>
            <pc:sldMk cId="0" sldId="340"/>
            <ac:spMk id="15" creationId="{1EF99F3B-5DE2-470E-AD91-914EA132160A}"/>
          </ac:spMkLst>
        </pc:spChg>
        <pc:spChg chg="del mod">
          <ac:chgData name="JOSÉ LUIS HERRERO" userId="cc348626-aaa1-4f3f-b9c3-203b50a96033" providerId="ADAL" clId="{143483DE-FA39-4929-B261-18763C0A61E3}" dt="2018-11-17T12:37:59.297" v="95" actId="478"/>
          <ac:spMkLst>
            <pc:docMk/>
            <pc:sldMk cId="0" sldId="340"/>
            <ac:spMk id="16" creationId="{00000000-0000-0000-0000-000000000000}"/>
          </ac:spMkLst>
        </pc:spChg>
        <pc:picChg chg="add del mod">
          <ac:chgData name="JOSÉ LUIS HERRERO" userId="cc348626-aaa1-4f3f-b9c3-203b50a96033" providerId="ADAL" clId="{143483DE-FA39-4929-B261-18763C0A61E3}" dt="2018-11-17T12:40:17.225" v="200" actId="931"/>
          <ac:picMkLst>
            <pc:docMk/>
            <pc:sldMk cId="0" sldId="340"/>
            <ac:picMk id="3" creationId="{7885C7B1-889E-4B4A-9C0F-BBF9A47E54D5}"/>
          </ac:picMkLst>
        </pc:picChg>
        <pc:picChg chg="add del mod">
          <ac:chgData name="JOSÉ LUIS HERRERO" userId="cc348626-aaa1-4f3f-b9c3-203b50a96033" providerId="ADAL" clId="{143483DE-FA39-4929-B261-18763C0A61E3}" dt="2018-11-17T12:41:44.331" v="220" actId="14100"/>
          <ac:picMkLst>
            <pc:docMk/>
            <pc:sldMk cId="0" sldId="340"/>
            <ac:picMk id="8" creationId="{6069CF44-A611-4DAA-93EC-AB313DDA3EDA}"/>
          </ac:picMkLst>
        </pc:picChg>
        <pc:picChg chg="add del mod">
          <ac:chgData name="JOSÉ LUIS HERRERO" userId="cc348626-aaa1-4f3f-b9c3-203b50a96033" providerId="ADAL" clId="{143483DE-FA39-4929-B261-18763C0A61E3}" dt="2018-11-17T12:42:32.687" v="222" actId="931"/>
          <ac:picMkLst>
            <pc:docMk/>
            <pc:sldMk cId="0" sldId="340"/>
            <ac:picMk id="11" creationId="{40F80B97-A41E-4C3E-955F-36C860152803}"/>
          </ac:picMkLst>
        </pc:picChg>
        <pc:picChg chg="add mod">
          <ac:chgData name="JOSÉ LUIS HERRERO" userId="cc348626-aaa1-4f3f-b9c3-203b50a96033" providerId="ADAL" clId="{143483DE-FA39-4929-B261-18763C0A61E3}" dt="2018-11-17T12:43:05.696" v="227" actId="1076"/>
          <ac:picMkLst>
            <pc:docMk/>
            <pc:sldMk cId="0" sldId="340"/>
            <ac:picMk id="14" creationId="{6294E004-7677-4634-B437-BD821D3B9D42}"/>
          </ac:picMkLst>
        </pc:picChg>
      </pc:sldChg>
      <pc:sldChg chg="modSp">
        <pc:chgData name="JOSÉ LUIS HERRERO" userId="cc348626-aaa1-4f3f-b9c3-203b50a96033" providerId="ADAL" clId="{143483DE-FA39-4929-B261-18763C0A61E3}" dt="2018-11-17T12:36:49.418" v="93" actId="1076"/>
        <pc:sldMkLst>
          <pc:docMk/>
          <pc:sldMk cId="1251166946" sldId="347"/>
        </pc:sldMkLst>
        <pc:spChg chg="mod">
          <ac:chgData name="JOSÉ LUIS HERRERO" userId="cc348626-aaa1-4f3f-b9c3-203b50a96033" providerId="ADAL" clId="{143483DE-FA39-4929-B261-18763C0A61E3}" dt="2018-11-17T12:36:43.756" v="89" actId="1076"/>
          <ac:spMkLst>
            <pc:docMk/>
            <pc:sldMk cId="1251166946" sldId="347"/>
            <ac:spMk id="3" creationId="{00000000-0000-0000-0000-000000000000}"/>
          </ac:spMkLst>
        </pc:spChg>
        <pc:spChg chg="mod">
          <ac:chgData name="JOSÉ LUIS HERRERO" userId="cc348626-aaa1-4f3f-b9c3-203b50a96033" providerId="ADAL" clId="{143483DE-FA39-4929-B261-18763C0A61E3}" dt="2018-11-17T12:36:49.418" v="93" actId="1076"/>
          <ac:spMkLst>
            <pc:docMk/>
            <pc:sldMk cId="1251166946" sldId="347"/>
            <ac:spMk id="18" creationId="{00000000-0000-0000-0000-000000000000}"/>
          </ac:spMkLst>
        </pc:spChg>
        <pc:picChg chg="mod">
          <ac:chgData name="JOSÉ LUIS HERRERO" userId="cc348626-aaa1-4f3f-b9c3-203b50a96033" providerId="ADAL" clId="{143483DE-FA39-4929-B261-18763C0A61E3}" dt="2018-11-17T12:36:42.540" v="88" actId="14100"/>
          <ac:picMkLst>
            <pc:docMk/>
            <pc:sldMk cId="1251166946" sldId="347"/>
            <ac:picMk id="2" creationId="{00000000-0000-0000-0000-000000000000}"/>
          </ac:picMkLst>
        </pc:picChg>
        <pc:picChg chg="mod">
          <ac:chgData name="JOSÉ LUIS HERRERO" userId="cc348626-aaa1-4f3f-b9c3-203b50a96033" providerId="ADAL" clId="{143483DE-FA39-4929-B261-18763C0A61E3}" dt="2018-11-17T12:36:47.846" v="92" actId="1076"/>
          <ac:picMkLst>
            <pc:docMk/>
            <pc:sldMk cId="1251166946" sldId="347"/>
            <ac:picMk id="4" creationId="{00000000-0000-0000-0000-000000000000}"/>
          </ac:picMkLst>
        </pc:picChg>
      </pc:sldChg>
      <pc:sldChg chg="modSp">
        <pc:chgData name="JOSÉ LUIS HERRERO" userId="cc348626-aaa1-4f3f-b9c3-203b50a96033" providerId="ADAL" clId="{143483DE-FA39-4929-B261-18763C0A61E3}" dt="2018-11-17T12:36:38.811" v="87" actId="1076"/>
        <pc:sldMkLst>
          <pc:docMk/>
          <pc:sldMk cId="2802817675" sldId="348"/>
        </pc:sldMkLst>
        <pc:spChg chg="mod">
          <ac:chgData name="JOSÉ LUIS HERRERO" userId="cc348626-aaa1-4f3f-b9c3-203b50a96033" providerId="ADAL" clId="{143483DE-FA39-4929-B261-18763C0A61E3}" dt="2018-11-17T12:36:24.382" v="78" actId="1076"/>
          <ac:spMkLst>
            <pc:docMk/>
            <pc:sldMk cId="2802817675" sldId="348"/>
            <ac:spMk id="18" creationId="{00000000-0000-0000-0000-000000000000}"/>
          </ac:spMkLst>
        </pc:spChg>
        <pc:spChg chg="mod">
          <ac:chgData name="JOSÉ LUIS HERRERO" userId="cc348626-aaa1-4f3f-b9c3-203b50a96033" providerId="ADAL" clId="{143483DE-FA39-4929-B261-18763C0A61E3}" dt="2018-11-17T12:36:29.077" v="81" actId="1076"/>
          <ac:spMkLst>
            <pc:docMk/>
            <pc:sldMk cId="2802817675" sldId="348"/>
            <ac:spMk id="22" creationId="{00000000-0000-0000-0000-000000000000}"/>
          </ac:spMkLst>
        </pc:spChg>
        <pc:spChg chg="mod">
          <ac:chgData name="JOSÉ LUIS HERRERO" userId="cc348626-aaa1-4f3f-b9c3-203b50a96033" providerId="ADAL" clId="{143483DE-FA39-4929-B261-18763C0A61E3}" dt="2018-11-17T12:36:37.006" v="86" actId="1076"/>
          <ac:spMkLst>
            <pc:docMk/>
            <pc:sldMk cId="2802817675" sldId="348"/>
            <ac:spMk id="24" creationId="{00000000-0000-0000-0000-000000000000}"/>
          </ac:spMkLst>
        </pc:spChg>
        <pc:picChg chg="mod">
          <ac:chgData name="JOSÉ LUIS HERRERO" userId="cc348626-aaa1-4f3f-b9c3-203b50a96033" providerId="ADAL" clId="{143483DE-FA39-4929-B261-18763C0A61E3}" dt="2018-11-17T12:36:22.909" v="77" actId="14100"/>
          <ac:picMkLst>
            <pc:docMk/>
            <pc:sldMk cId="2802817675" sldId="348"/>
            <ac:picMk id="6" creationId="{00000000-0000-0000-0000-000000000000}"/>
          </ac:picMkLst>
        </pc:picChg>
        <pc:picChg chg="mod">
          <ac:chgData name="JOSÉ LUIS HERRERO" userId="cc348626-aaa1-4f3f-b9c3-203b50a96033" providerId="ADAL" clId="{143483DE-FA39-4929-B261-18763C0A61E3}" dt="2018-11-17T12:36:27.846" v="80" actId="1076"/>
          <ac:picMkLst>
            <pc:docMk/>
            <pc:sldMk cId="2802817675" sldId="348"/>
            <ac:picMk id="7" creationId="{00000000-0000-0000-0000-000000000000}"/>
          </ac:picMkLst>
        </pc:picChg>
        <pc:picChg chg="mod">
          <ac:chgData name="JOSÉ LUIS HERRERO" userId="cc348626-aaa1-4f3f-b9c3-203b50a96033" providerId="ADAL" clId="{143483DE-FA39-4929-B261-18763C0A61E3}" dt="2018-11-17T12:36:38.811" v="87" actId="1076"/>
          <ac:picMkLst>
            <pc:docMk/>
            <pc:sldMk cId="2802817675" sldId="348"/>
            <ac:picMk id="9" creationId="{00000000-0000-0000-0000-000000000000}"/>
          </ac:picMkLst>
        </pc:picChg>
      </pc:sldChg>
      <pc:sldChg chg="delSp modSp delAnim">
        <pc:chgData name="JOSÉ LUIS HERRERO" userId="cc348626-aaa1-4f3f-b9c3-203b50a96033" providerId="ADAL" clId="{143483DE-FA39-4929-B261-18763C0A61E3}" dt="2018-11-17T12:33:59.343" v="45" actId="2711"/>
        <pc:sldMkLst>
          <pc:docMk/>
          <pc:sldMk cId="3007006013" sldId="349"/>
        </pc:sldMkLst>
        <pc:spChg chg="mod">
          <ac:chgData name="JOSÉ LUIS HERRERO" userId="cc348626-aaa1-4f3f-b9c3-203b50a96033" providerId="ADAL" clId="{143483DE-FA39-4929-B261-18763C0A61E3}" dt="2018-11-17T12:33:59.343" v="45" actId="2711"/>
          <ac:spMkLst>
            <pc:docMk/>
            <pc:sldMk cId="3007006013" sldId="349"/>
            <ac:spMk id="4" creationId="{00000000-0000-0000-0000-000000000000}"/>
          </ac:spMkLst>
        </pc:spChg>
        <pc:spChg chg="mod">
          <ac:chgData name="JOSÉ LUIS HERRERO" userId="cc348626-aaa1-4f3f-b9c3-203b50a96033" providerId="ADAL" clId="{143483DE-FA39-4929-B261-18763C0A61E3}" dt="2018-11-17T12:33:54.246" v="44" actId="2711"/>
          <ac:spMkLst>
            <pc:docMk/>
            <pc:sldMk cId="3007006013" sldId="349"/>
            <ac:spMk id="8" creationId="{00000000-0000-0000-0000-000000000000}"/>
          </ac:spMkLst>
        </pc:spChg>
        <pc:spChg chg="del mod">
          <ac:chgData name="JOSÉ LUIS HERRERO" userId="cc348626-aaa1-4f3f-b9c3-203b50a96033" providerId="ADAL" clId="{143483DE-FA39-4929-B261-18763C0A61E3}" dt="2018-11-17T11:32:46.244" v="22" actId="478"/>
          <ac:spMkLst>
            <pc:docMk/>
            <pc:sldMk cId="3007006013" sldId="349"/>
            <ac:spMk id="11" creationId="{00000000-0000-0000-0000-000000000000}"/>
          </ac:spMkLst>
        </pc:spChg>
        <pc:spChg chg="del mod">
          <ac:chgData name="JOSÉ LUIS HERRERO" userId="cc348626-aaa1-4f3f-b9c3-203b50a96033" providerId="ADAL" clId="{143483DE-FA39-4929-B261-18763C0A61E3}" dt="2018-11-17T11:33:21.853" v="29" actId="478"/>
          <ac:spMkLst>
            <pc:docMk/>
            <pc:sldMk cId="3007006013" sldId="349"/>
            <ac:spMk id="14" creationId="{00000000-0000-0000-0000-000000000000}"/>
          </ac:spMkLst>
        </pc:spChg>
        <pc:spChg chg="del">
          <ac:chgData name="JOSÉ LUIS HERRERO" userId="cc348626-aaa1-4f3f-b9c3-203b50a96033" providerId="ADAL" clId="{143483DE-FA39-4929-B261-18763C0A61E3}" dt="2018-11-17T11:29:58.226" v="0" actId="478"/>
          <ac:spMkLst>
            <pc:docMk/>
            <pc:sldMk cId="3007006013" sldId="349"/>
            <ac:spMk id="17" creationId="{00000000-0000-0000-0000-000000000000}"/>
          </ac:spMkLst>
        </pc:spChg>
        <pc:spChg chg="mod">
          <ac:chgData name="JOSÉ LUIS HERRERO" userId="cc348626-aaa1-4f3f-b9c3-203b50a96033" providerId="ADAL" clId="{143483DE-FA39-4929-B261-18763C0A61E3}" dt="2018-11-17T11:32:59.884" v="24" actId="2711"/>
          <ac:spMkLst>
            <pc:docMk/>
            <pc:sldMk cId="3007006013" sldId="349"/>
            <ac:spMk id="8202" creationId="{00000000-0000-0000-0000-000000000000}"/>
          </ac:spMkLst>
        </pc:spChg>
      </pc:sldChg>
      <pc:sldChg chg="delSp modSp delAnim">
        <pc:chgData name="JOSÉ LUIS HERRERO" userId="cc348626-aaa1-4f3f-b9c3-203b50a96033" providerId="ADAL" clId="{143483DE-FA39-4929-B261-18763C0A61E3}" dt="2018-11-17T12:34:40.819" v="54" actId="2711"/>
        <pc:sldMkLst>
          <pc:docMk/>
          <pc:sldMk cId="3103276293" sldId="350"/>
        </pc:sldMkLst>
        <pc:spChg chg="mod">
          <ac:chgData name="JOSÉ LUIS HERRERO" userId="cc348626-aaa1-4f3f-b9c3-203b50a96033" providerId="ADAL" clId="{143483DE-FA39-4929-B261-18763C0A61E3}" dt="2018-11-17T12:34:30.639" v="49" actId="2711"/>
          <ac:spMkLst>
            <pc:docMk/>
            <pc:sldMk cId="3103276293" sldId="350"/>
            <ac:spMk id="3" creationId="{00000000-0000-0000-0000-000000000000}"/>
          </ac:spMkLst>
        </pc:spChg>
        <pc:spChg chg="mod">
          <ac:chgData name="JOSÉ LUIS HERRERO" userId="cc348626-aaa1-4f3f-b9c3-203b50a96033" providerId="ADAL" clId="{143483DE-FA39-4929-B261-18763C0A61E3}" dt="2018-11-17T12:34:40.819" v="54" actId="2711"/>
          <ac:spMkLst>
            <pc:docMk/>
            <pc:sldMk cId="3103276293" sldId="350"/>
            <ac:spMk id="5" creationId="{00000000-0000-0000-0000-000000000000}"/>
          </ac:spMkLst>
        </pc:spChg>
        <pc:spChg chg="mod">
          <ac:chgData name="JOSÉ LUIS HERRERO" userId="cc348626-aaa1-4f3f-b9c3-203b50a96033" providerId="ADAL" clId="{143483DE-FA39-4929-B261-18763C0A61E3}" dt="2018-11-17T12:34:17.514" v="47" actId="403"/>
          <ac:spMkLst>
            <pc:docMk/>
            <pc:sldMk cId="3103276293" sldId="350"/>
            <ac:spMk id="8" creationId="{00000000-0000-0000-0000-000000000000}"/>
          </ac:spMkLst>
        </pc:spChg>
        <pc:spChg chg="del">
          <ac:chgData name="JOSÉ LUIS HERRERO" userId="cc348626-aaa1-4f3f-b9c3-203b50a96033" providerId="ADAL" clId="{143483DE-FA39-4929-B261-18763C0A61E3}" dt="2018-11-17T11:30:02.786" v="1" actId="478"/>
          <ac:spMkLst>
            <pc:docMk/>
            <pc:sldMk cId="3103276293" sldId="350"/>
            <ac:spMk id="15" creationId="{00000000-0000-0000-0000-000000000000}"/>
          </ac:spMkLst>
        </pc:spChg>
      </pc:sldChg>
      <pc:sldChg chg="delSp modSp delAnim">
        <pc:chgData name="JOSÉ LUIS HERRERO" userId="cc348626-aaa1-4f3f-b9c3-203b50a96033" providerId="ADAL" clId="{143483DE-FA39-4929-B261-18763C0A61E3}" dt="2018-11-17T12:35:40.747" v="67" actId="1076"/>
        <pc:sldMkLst>
          <pc:docMk/>
          <pc:sldMk cId="3194486712" sldId="351"/>
        </pc:sldMkLst>
        <pc:spChg chg="mod">
          <ac:chgData name="JOSÉ LUIS HERRERO" userId="cc348626-aaa1-4f3f-b9c3-203b50a96033" providerId="ADAL" clId="{143483DE-FA39-4929-B261-18763C0A61E3}" dt="2018-11-17T12:35:40.747" v="67" actId="1076"/>
          <ac:spMkLst>
            <pc:docMk/>
            <pc:sldMk cId="3194486712" sldId="351"/>
            <ac:spMk id="4" creationId="{00000000-0000-0000-0000-000000000000}"/>
          </ac:spMkLst>
        </pc:spChg>
        <pc:spChg chg="del">
          <ac:chgData name="JOSÉ LUIS HERRERO" userId="cc348626-aaa1-4f3f-b9c3-203b50a96033" providerId="ADAL" clId="{143483DE-FA39-4929-B261-18763C0A61E3}" dt="2018-11-17T12:35:13.135" v="56" actId="478"/>
          <ac:spMkLst>
            <pc:docMk/>
            <pc:sldMk cId="3194486712" sldId="351"/>
            <ac:spMk id="5" creationId="{00000000-0000-0000-0000-000000000000}"/>
          </ac:spMkLst>
        </pc:spChg>
        <pc:spChg chg="mod">
          <ac:chgData name="JOSÉ LUIS HERRERO" userId="cc348626-aaa1-4f3f-b9c3-203b50a96033" providerId="ADAL" clId="{143483DE-FA39-4929-B261-18763C0A61E3}" dt="2018-11-17T12:35:26.197" v="61" actId="403"/>
          <ac:spMkLst>
            <pc:docMk/>
            <pc:sldMk cId="3194486712" sldId="351"/>
            <ac:spMk id="8" creationId="{00000000-0000-0000-0000-000000000000}"/>
          </ac:spMkLst>
        </pc:spChg>
        <pc:spChg chg="del">
          <ac:chgData name="JOSÉ LUIS HERRERO" userId="cc348626-aaa1-4f3f-b9c3-203b50a96033" providerId="ADAL" clId="{143483DE-FA39-4929-B261-18763C0A61E3}" dt="2018-11-17T11:30:07.414" v="2" actId="478"/>
          <ac:spMkLst>
            <pc:docMk/>
            <pc:sldMk cId="3194486712" sldId="351"/>
            <ac:spMk id="16" creationId="{00000000-0000-0000-0000-000000000000}"/>
          </ac:spMkLst>
        </pc:spChg>
      </pc:sldChg>
      <pc:sldChg chg="delSp modSp">
        <pc:chgData name="JOSÉ LUIS HERRERO" userId="cc348626-aaa1-4f3f-b9c3-203b50a96033" providerId="ADAL" clId="{143483DE-FA39-4929-B261-18763C0A61E3}" dt="2018-11-17T12:36:07.688" v="75" actId="403"/>
        <pc:sldMkLst>
          <pc:docMk/>
          <pc:sldMk cId="3873904184" sldId="352"/>
        </pc:sldMkLst>
        <pc:spChg chg="mod">
          <ac:chgData name="JOSÉ LUIS HERRERO" userId="cc348626-aaa1-4f3f-b9c3-203b50a96033" providerId="ADAL" clId="{143483DE-FA39-4929-B261-18763C0A61E3}" dt="2018-11-17T12:36:07.688" v="75" actId="403"/>
          <ac:spMkLst>
            <pc:docMk/>
            <pc:sldMk cId="3873904184" sldId="352"/>
            <ac:spMk id="2" creationId="{00000000-0000-0000-0000-000000000000}"/>
          </ac:spMkLst>
        </pc:spChg>
        <pc:spChg chg="mod">
          <ac:chgData name="JOSÉ LUIS HERRERO" userId="cc348626-aaa1-4f3f-b9c3-203b50a96033" providerId="ADAL" clId="{143483DE-FA39-4929-B261-18763C0A61E3}" dt="2018-11-17T12:35:56.657" v="71" actId="403"/>
          <ac:spMkLst>
            <pc:docMk/>
            <pc:sldMk cId="3873904184" sldId="352"/>
            <ac:spMk id="8" creationId="{00000000-0000-0000-0000-000000000000}"/>
          </ac:spMkLst>
        </pc:spChg>
        <pc:spChg chg="del">
          <ac:chgData name="JOSÉ LUIS HERRERO" userId="cc348626-aaa1-4f3f-b9c3-203b50a96033" providerId="ADAL" clId="{143483DE-FA39-4929-B261-18763C0A61E3}" dt="2018-11-17T11:30:12.112" v="3" actId="478"/>
          <ac:spMkLst>
            <pc:docMk/>
            <pc:sldMk cId="3873904184" sldId="352"/>
            <ac:spMk id="15" creationId="{00000000-0000-0000-0000-000000000000}"/>
          </ac:spMkLst>
        </pc:spChg>
      </pc:sldChg>
      <pc:sldChg chg="add">
        <pc:chgData name="JOSÉ LUIS HERRERO" userId="cc348626-aaa1-4f3f-b9c3-203b50a96033" providerId="ADAL" clId="{143483DE-FA39-4929-B261-18763C0A61E3}" dt="2018-11-17T12:37:27.308" v="94"/>
        <pc:sldMkLst>
          <pc:docMk/>
          <pc:sldMk cId="279544171" sldId="35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s-ES_tradnl"/>
          </a:p>
        </p:txBody>
      </p:sp>
      <p:sp>
        <p:nvSpPr>
          <p:cNvPr id="3" name="2 Marcador de fecha"/>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atin typeface="Arial" charset="0"/>
                <a:cs typeface="+mn-cs"/>
              </a:defRPr>
            </a:lvl1pPr>
          </a:lstStyle>
          <a:p>
            <a:pPr>
              <a:defRPr/>
            </a:pPr>
            <a:fld id="{85EC7F72-7E87-40BD-AA7C-E50F3653AD1B}" type="datetimeFigureOut">
              <a:rPr lang="es-ES_tradnl"/>
              <a:pPr>
                <a:defRPr/>
              </a:pPr>
              <a:t>17/11/2018</a:t>
            </a:fld>
            <a:endParaRPr lang="es-ES_tradnl"/>
          </a:p>
        </p:txBody>
      </p:sp>
      <p:sp>
        <p:nvSpPr>
          <p:cNvPr id="4" name="3 Marcador de pie de página"/>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s-ES_tradnl"/>
          </a:p>
        </p:txBody>
      </p:sp>
      <p:sp>
        <p:nvSpPr>
          <p:cNvPr id="5" name="4 Marcador de número de diapositiva"/>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3CA532E7-95BA-4921-A520-C125FA6326CC}" type="slidenum">
              <a:rPr lang="es-ES_tradnl"/>
              <a:pPr>
                <a:defRPr/>
              </a:pPr>
              <a:t>‹Nº›</a:t>
            </a:fld>
            <a:endParaRPr lang="es-ES_tradnl"/>
          </a:p>
        </p:txBody>
      </p:sp>
    </p:spTree>
    <p:extLst>
      <p:ext uri="{BB962C8B-B14F-4D97-AF65-F5344CB8AC3E}">
        <p14:creationId xmlns:p14="http://schemas.microsoft.com/office/powerpoint/2010/main" val="17114794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s-ES"/>
          </a:p>
        </p:txBody>
      </p:sp>
      <p:sp>
        <p:nvSpPr>
          <p:cNvPr id="3" name="2 Marcador de fecha"/>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atin typeface="Arial" charset="0"/>
                <a:cs typeface="+mn-cs"/>
              </a:defRPr>
            </a:lvl1pPr>
          </a:lstStyle>
          <a:p>
            <a:pPr>
              <a:defRPr/>
            </a:pPr>
            <a:fld id="{7478E03F-A185-430F-B553-D260FE061631}" type="datetimeFigureOut">
              <a:rPr lang="es-ES"/>
              <a:pPr>
                <a:defRPr/>
              </a:pPr>
              <a:t>17/11/2018</a:t>
            </a:fld>
            <a:endParaRPr lang="es-ES"/>
          </a:p>
        </p:txBody>
      </p:sp>
      <p:sp>
        <p:nvSpPr>
          <p:cNvPr id="4" name="3 Marcador de imagen de diapositiva"/>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66750" y="4716463"/>
            <a:ext cx="5335588" cy="4465637"/>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s-ES"/>
          </a:p>
        </p:txBody>
      </p:sp>
      <p:sp>
        <p:nvSpPr>
          <p:cNvPr id="7" name="6 Marcador de número de diapositiva"/>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EECB7D2B-8A60-401E-93E8-AA0F3EE02111}" type="slidenum">
              <a:rPr lang="es-ES"/>
              <a:pPr>
                <a:defRPr/>
              </a:pPr>
              <a:t>‹Nº›</a:t>
            </a:fld>
            <a:endParaRPr lang="es-ES"/>
          </a:p>
        </p:txBody>
      </p:sp>
    </p:spTree>
    <p:extLst>
      <p:ext uri="{BB962C8B-B14F-4D97-AF65-F5344CB8AC3E}">
        <p14:creationId xmlns:p14="http://schemas.microsoft.com/office/powerpoint/2010/main" val="6309504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1</a:t>
            </a:fld>
            <a:endParaRPr lang="es-ES"/>
          </a:p>
        </p:txBody>
      </p:sp>
    </p:spTree>
    <p:extLst>
      <p:ext uri="{BB962C8B-B14F-4D97-AF65-F5344CB8AC3E}">
        <p14:creationId xmlns:p14="http://schemas.microsoft.com/office/powerpoint/2010/main" val="42713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2</a:t>
            </a:fld>
            <a:endParaRPr lang="es-ES"/>
          </a:p>
        </p:txBody>
      </p:sp>
    </p:spTree>
    <p:extLst>
      <p:ext uri="{BB962C8B-B14F-4D97-AF65-F5344CB8AC3E}">
        <p14:creationId xmlns:p14="http://schemas.microsoft.com/office/powerpoint/2010/main" val="257349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3</a:t>
            </a:fld>
            <a:endParaRPr lang="es-ES"/>
          </a:p>
        </p:txBody>
      </p:sp>
    </p:spTree>
    <p:extLst>
      <p:ext uri="{BB962C8B-B14F-4D97-AF65-F5344CB8AC3E}">
        <p14:creationId xmlns:p14="http://schemas.microsoft.com/office/powerpoint/2010/main" val="136344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4</a:t>
            </a:fld>
            <a:endParaRPr lang="es-ES"/>
          </a:p>
        </p:txBody>
      </p:sp>
    </p:spTree>
    <p:extLst>
      <p:ext uri="{BB962C8B-B14F-4D97-AF65-F5344CB8AC3E}">
        <p14:creationId xmlns:p14="http://schemas.microsoft.com/office/powerpoint/2010/main" val="53206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5</a:t>
            </a:fld>
            <a:endParaRPr lang="es-ES"/>
          </a:p>
        </p:txBody>
      </p:sp>
    </p:spTree>
    <p:extLst>
      <p:ext uri="{BB962C8B-B14F-4D97-AF65-F5344CB8AC3E}">
        <p14:creationId xmlns:p14="http://schemas.microsoft.com/office/powerpoint/2010/main" val="2781640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6</a:t>
            </a:fld>
            <a:endParaRPr lang="es-ES"/>
          </a:p>
        </p:txBody>
      </p:sp>
    </p:spTree>
    <p:extLst>
      <p:ext uri="{BB962C8B-B14F-4D97-AF65-F5344CB8AC3E}">
        <p14:creationId xmlns:p14="http://schemas.microsoft.com/office/powerpoint/2010/main" val="337052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7</a:t>
            </a:fld>
            <a:endParaRPr lang="es-ES"/>
          </a:p>
        </p:txBody>
      </p:sp>
    </p:spTree>
    <p:extLst>
      <p:ext uri="{BB962C8B-B14F-4D97-AF65-F5344CB8AC3E}">
        <p14:creationId xmlns:p14="http://schemas.microsoft.com/office/powerpoint/2010/main" val="4271156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p>
        </p:txBody>
      </p:sp>
      <p:sp>
        <p:nvSpPr>
          <p:cNvPr id="1434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98CB275-4336-468F-8BE1-51DD1EDA696E}" type="slidenum">
              <a:rPr lang="es-ES" smtClean="0"/>
              <a:pPr eaLnBrk="1" hangingPunct="1">
                <a:defRPr/>
              </a:pPr>
              <a:t>8</a:t>
            </a:fld>
            <a:endParaRPr lang="es-ES"/>
          </a:p>
        </p:txBody>
      </p:sp>
    </p:spTree>
    <p:extLst>
      <p:ext uri="{BB962C8B-B14F-4D97-AF65-F5344CB8AC3E}">
        <p14:creationId xmlns:p14="http://schemas.microsoft.com/office/powerpoint/2010/main" val="145056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53362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27674518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38925" y="274638"/>
            <a:ext cx="2058988" cy="58801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29325" cy="58801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42762314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468313" y="1628775"/>
            <a:ext cx="8229600" cy="4525963"/>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33922233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32626890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1090585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22235941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1358319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20019451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3709358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38876956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r>
              <a:rPr lang="es-ES_tradnl"/>
              <a:t>AATSP Capítulo de Salamanca (España) José Luis Herrero Ingelmo – Ladislao Castro Ramos</a:t>
            </a:r>
            <a:endParaRPr lang="es-ES"/>
          </a:p>
        </p:txBody>
      </p:sp>
    </p:spTree>
    <p:extLst>
      <p:ext uri="{BB962C8B-B14F-4D97-AF65-F5344CB8AC3E}">
        <p14:creationId xmlns:p14="http://schemas.microsoft.com/office/powerpoint/2010/main" val="37916376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28000">
              <a:srgbClr val="FF7A00"/>
            </a:gs>
            <a:gs pos="42000">
              <a:srgbClr val="FF0300"/>
            </a:gs>
            <a:gs pos="63000">
              <a:srgbClr val="4D0808"/>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68313"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0" y="6518275"/>
            <a:ext cx="447516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FFFF00"/>
                </a:solidFill>
                <a:latin typeface="Trebuchet MS" pitchFamily="34" charset="0"/>
                <a:cs typeface="+mn-cs"/>
              </a:defRPr>
            </a:lvl1pPr>
          </a:lstStyle>
          <a:p>
            <a:pPr>
              <a:defRPr/>
            </a:pPr>
            <a:r>
              <a:rPr lang="es-ES_tradnl"/>
              <a:t>AATSP Capítulo de Salamanca (España) José Luis Herrero Ingelmo – Ladislao Castro Ramos</a:t>
            </a:r>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rincondewillyfog.blogspot.com/2012_05_01_archive.html" TargetMode="External"/><Relationship Id="rId5" Type="http://schemas.openxmlformats.org/officeDocument/2006/relationships/image" Target="../media/image2.jpg"/><Relationship Id="rId4" Type="http://schemas.openxmlformats.org/officeDocument/2006/relationships/hyperlink" Target="http://revistacienoliletras.blogspot.com/2012/04/pocimas-magicas-para-construir-futuro.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63704" y="331951"/>
            <a:ext cx="6264696" cy="4524315"/>
          </a:xfrm>
          <a:prstGeom prst="rect">
            <a:avLst/>
          </a:prstGeom>
          <a:solidFill>
            <a:schemeClr val="bg1"/>
          </a:solidFill>
        </p:spPr>
        <p:txBody>
          <a:bodyPr wrap="square">
            <a:spAutoFit/>
          </a:bodyPr>
          <a:lstStyle/>
          <a:p>
            <a:pPr marR="2000" algn="ctr"/>
            <a:r>
              <a:rPr lang="es-ES" sz="4000" dirty="0">
                <a:solidFill>
                  <a:srgbClr val="002060"/>
                </a:solidFill>
                <a:latin typeface="Bodoni MT" panose="02070603080606020203" pitchFamily="18" charset="0"/>
              </a:rPr>
              <a:t>HISTORIA DE PALABRAS:</a:t>
            </a:r>
          </a:p>
          <a:p>
            <a:pPr marR="2000" algn="ctr"/>
            <a:endParaRPr lang="es-ES" sz="4000" dirty="0">
              <a:solidFill>
                <a:srgbClr val="002060"/>
              </a:solidFill>
              <a:latin typeface="Bodoni MT" panose="02070603080606020203" pitchFamily="18" charset="0"/>
            </a:endParaRPr>
          </a:p>
          <a:p>
            <a:pPr marR="2000" algn="ctr"/>
            <a:r>
              <a:rPr lang="es-ES" sz="4800" i="1" dirty="0">
                <a:solidFill>
                  <a:srgbClr val="C00000"/>
                </a:solidFill>
                <a:latin typeface="Bodoni MT" panose="02070603080606020203" pitchFamily="18" charset="0"/>
              </a:rPr>
              <a:t>AZAFATA</a:t>
            </a:r>
            <a:r>
              <a:rPr lang="es-ES" sz="4800" dirty="0">
                <a:solidFill>
                  <a:srgbClr val="C00000"/>
                </a:solidFill>
                <a:latin typeface="Bodoni MT" panose="02070603080606020203" pitchFamily="18" charset="0"/>
              </a:rPr>
              <a:t> / -</a:t>
            </a:r>
            <a:r>
              <a:rPr lang="es-ES" sz="4800" i="1" dirty="0">
                <a:solidFill>
                  <a:srgbClr val="C00000"/>
                </a:solidFill>
                <a:latin typeface="Bodoni MT" panose="02070603080606020203" pitchFamily="18" charset="0"/>
              </a:rPr>
              <a:t>TO</a:t>
            </a:r>
          </a:p>
          <a:p>
            <a:pPr marR="2000" algn="ctr"/>
            <a:endParaRPr lang="es-ES" sz="4000" dirty="0">
              <a:solidFill>
                <a:srgbClr val="002060"/>
              </a:solidFill>
              <a:latin typeface="Bodoni MT" panose="02070603080606020203" pitchFamily="18" charset="0"/>
            </a:endParaRPr>
          </a:p>
          <a:p>
            <a:pPr marR="2000" algn="ctr"/>
            <a:r>
              <a:rPr lang="es-ES" sz="4000" dirty="0">
                <a:solidFill>
                  <a:srgbClr val="002060"/>
                </a:solidFill>
                <a:latin typeface="Bodoni MT" panose="02070603080606020203" pitchFamily="18" charset="0"/>
              </a:rPr>
              <a:t>EN LOS DICCIONARIOS </a:t>
            </a:r>
          </a:p>
          <a:p>
            <a:pPr marR="2000" algn="ctr"/>
            <a:r>
              <a:rPr lang="es-ES" sz="4000" dirty="0">
                <a:solidFill>
                  <a:srgbClr val="002060"/>
                </a:solidFill>
                <a:latin typeface="Bodoni MT" panose="02070603080606020203" pitchFamily="18" charset="0"/>
              </a:rPr>
              <a:t>Y EN LOS </a:t>
            </a:r>
            <a:r>
              <a:rPr lang="es-ES" sz="4000" i="1" dirty="0">
                <a:solidFill>
                  <a:srgbClr val="002060"/>
                </a:solidFill>
                <a:latin typeface="Bodoni MT" panose="02070603080606020203" pitchFamily="18" charset="0"/>
              </a:rPr>
              <a:t>CORPORA</a:t>
            </a:r>
          </a:p>
        </p:txBody>
      </p:sp>
      <p:pic>
        <p:nvPicPr>
          <p:cNvPr id="8" name="Imagen 7">
            <a:extLst>
              <a:ext uri="{FF2B5EF4-FFF2-40B4-BE49-F238E27FC236}">
                <a16:creationId xmlns:a16="http://schemas.microsoft.com/office/drawing/2014/main" id="{6069CF44-A611-4DAA-93EC-AB313DDA3ED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76256" y="188640"/>
            <a:ext cx="2016224" cy="2870557"/>
          </a:xfrm>
          <a:prstGeom prst="rect">
            <a:avLst/>
          </a:prstGeom>
        </p:spPr>
      </p:pic>
      <p:pic>
        <p:nvPicPr>
          <p:cNvPr id="14" name="Imagen 13">
            <a:extLst>
              <a:ext uri="{FF2B5EF4-FFF2-40B4-BE49-F238E27FC236}">
                <a16:creationId xmlns:a16="http://schemas.microsoft.com/office/drawing/2014/main" id="{6294E004-7677-4634-B437-BD821D3B9D42}"/>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572000" y="5003185"/>
            <a:ext cx="2847975" cy="1600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498174" y="458956"/>
            <a:ext cx="4572000" cy="5940088"/>
          </a:xfrm>
          <a:prstGeom prst="rect">
            <a:avLst/>
          </a:prstGeom>
          <a:solidFill>
            <a:schemeClr val="bg1"/>
          </a:solidFill>
        </p:spPr>
        <p:txBody>
          <a:bodyPr>
            <a:spAutoFit/>
          </a:bodyPr>
          <a:lstStyle/>
          <a:p>
            <a:pPr marR="2000" algn="just"/>
            <a:r>
              <a:rPr lang="es-ES" sz="1600" b="1" dirty="0">
                <a:solidFill>
                  <a:srgbClr val="000000"/>
                </a:solidFill>
                <a:latin typeface="Bodoni MT" panose="02070603080606020203" pitchFamily="18" charset="0"/>
              </a:rPr>
              <a:t>AZAFATE</a:t>
            </a:r>
            <a:r>
              <a:rPr lang="es-ES" sz="1600" dirty="0">
                <a:solidFill>
                  <a:srgbClr val="000000"/>
                </a:solidFill>
                <a:latin typeface="Bodoni MT" panose="02070603080606020203" pitchFamily="18" charset="0"/>
              </a:rPr>
              <a:t>, ‘canastillo llano y con borde de poca altura, bandeja’, del </a:t>
            </a:r>
            <a:r>
              <a:rPr lang="es-ES" sz="1600" dirty="0" err="1">
                <a:solidFill>
                  <a:srgbClr val="000000"/>
                </a:solidFill>
                <a:latin typeface="Bodoni MT" panose="02070603080606020203" pitchFamily="18" charset="0"/>
              </a:rPr>
              <a:t>ár</a:t>
            </a:r>
            <a:r>
              <a:rPr lang="es-ES" sz="1600" dirty="0">
                <a:solidFill>
                  <a:srgbClr val="000000"/>
                </a:solidFill>
                <a:latin typeface="Bodoni MT" panose="02070603080606020203" pitchFamily="18" charset="0"/>
              </a:rPr>
              <a:t>. </a:t>
            </a:r>
            <a:r>
              <a:rPr lang="es-ES" sz="1600" i="1" dirty="0" err="1">
                <a:solidFill>
                  <a:prstClr val="black"/>
                </a:solidFill>
                <a:latin typeface="Bodoni MT" panose="02070603080606020203" pitchFamily="18" charset="0"/>
              </a:rPr>
              <a:t>sáfa</a:t>
            </a:r>
            <a:r>
              <a:rPr lang="es-ES" sz="1600" dirty="0" err="1">
                <a:solidFill>
                  <a:prstClr val="black"/>
                </a:solidFill>
                <a:latin typeface="Bodoni MT" panose="02070603080606020203" pitchFamily="18" charset="0"/>
              </a:rPr>
              <a:t>ƫ</a:t>
            </a:r>
            <a:r>
              <a:rPr lang="es-ES" sz="1600" dirty="0">
                <a:solidFill>
                  <a:srgbClr val="000000"/>
                </a:solidFill>
                <a:latin typeface="Bodoni MT" panose="02070603080606020203" pitchFamily="18" charset="0"/>
              </a:rPr>
              <a:t> ‘cesta de hojas de palma’, ‘enser donde las mujeres ponen sus perfumes y otros objetos’. </a:t>
            </a:r>
          </a:p>
          <a:p>
            <a:pPr marR="2000" algn="just"/>
            <a:r>
              <a:rPr lang="pt-BR" sz="1600" b="1" i="1" dirty="0">
                <a:solidFill>
                  <a:srgbClr val="000000"/>
                </a:solidFill>
                <a:latin typeface="Bodoni MT" panose="02070603080606020203" pitchFamily="18" charset="0"/>
              </a:rPr>
              <a:t>1.ª doc</a:t>
            </a:r>
            <a:r>
              <a:rPr lang="pt-BR" sz="1600" i="1" dirty="0">
                <a:solidFill>
                  <a:srgbClr val="000000"/>
                </a:solidFill>
                <a:latin typeface="Bodoni MT" panose="02070603080606020203" pitchFamily="18" charset="0"/>
              </a:rPr>
              <a:t>.:</a:t>
            </a:r>
            <a:r>
              <a:rPr lang="pt-BR" sz="1600" dirty="0">
                <a:solidFill>
                  <a:srgbClr val="000000"/>
                </a:solidFill>
                <a:latin typeface="Bodoni MT" panose="02070603080606020203" pitchFamily="18" charset="0"/>
              </a:rPr>
              <a:t> </a:t>
            </a:r>
            <a:r>
              <a:rPr lang="pt-BR" sz="1600" i="1" dirty="0">
                <a:solidFill>
                  <a:srgbClr val="000000"/>
                </a:solidFill>
                <a:latin typeface="Bodoni MT" panose="02070603080606020203" pitchFamily="18" charset="0"/>
              </a:rPr>
              <a:t>Açafate</a:t>
            </a:r>
            <a:r>
              <a:rPr lang="pt-BR" sz="1600" dirty="0">
                <a:solidFill>
                  <a:srgbClr val="000000"/>
                </a:solidFill>
                <a:latin typeface="Bodoni MT" panose="02070603080606020203" pitchFamily="18" charset="0"/>
              </a:rPr>
              <a:t> 1496, </a:t>
            </a:r>
            <a:r>
              <a:rPr lang="pt-BR" sz="1600" i="1" dirty="0" err="1">
                <a:solidFill>
                  <a:srgbClr val="000000"/>
                </a:solidFill>
                <a:latin typeface="Bodoni MT" panose="02070603080606020203" pitchFamily="18" charset="0"/>
              </a:rPr>
              <a:t>BHisp</a:t>
            </a:r>
            <a:r>
              <a:rPr lang="pt-BR" sz="1600" dirty="0">
                <a:solidFill>
                  <a:srgbClr val="000000"/>
                </a:solidFill>
                <a:latin typeface="Bodoni MT" panose="02070603080606020203" pitchFamily="18" charset="0"/>
              </a:rPr>
              <a:t>. LVIII, 87; 1582, López de Velasco.</a:t>
            </a:r>
          </a:p>
          <a:p>
            <a:pPr algn="just"/>
            <a:r>
              <a:rPr lang="es-ES" sz="1600" dirty="0" err="1">
                <a:solidFill>
                  <a:srgbClr val="000000"/>
                </a:solidFill>
                <a:latin typeface="Bodoni MT" panose="02070603080606020203" pitchFamily="18" charset="0"/>
              </a:rPr>
              <a:t>Dozy</a:t>
            </a:r>
            <a:r>
              <a:rPr lang="es-ES" sz="1600" dirty="0">
                <a:solidFill>
                  <a:srgbClr val="000000"/>
                </a:solidFill>
                <a:latin typeface="Bodoni MT" panose="02070603080606020203" pitchFamily="18" charset="0"/>
              </a:rPr>
              <a:t>, </a:t>
            </a:r>
            <a:r>
              <a:rPr lang="es-ES" sz="1600" i="1" dirty="0" err="1">
                <a:solidFill>
                  <a:srgbClr val="000000"/>
                </a:solidFill>
                <a:latin typeface="Bodoni MT" panose="02070603080606020203" pitchFamily="18" charset="0"/>
              </a:rPr>
              <a:t>Gloss</a:t>
            </a:r>
            <a:r>
              <a:rPr lang="es-ES" sz="1600" dirty="0">
                <a:solidFill>
                  <a:srgbClr val="000000"/>
                </a:solidFill>
                <a:latin typeface="Bodoni MT" panose="02070603080606020203" pitchFamily="18" charset="0"/>
              </a:rPr>
              <a:t>., 222; </a:t>
            </a:r>
            <a:r>
              <a:rPr lang="es-ES" sz="1600" dirty="0" err="1">
                <a:solidFill>
                  <a:srgbClr val="000000"/>
                </a:solidFill>
                <a:latin typeface="Bodoni MT" panose="02070603080606020203" pitchFamily="18" charset="0"/>
              </a:rPr>
              <a:t>Eguílaz</a:t>
            </a:r>
            <a:r>
              <a:rPr lang="es-ES" sz="1600" dirty="0">
                <a:solidFill>
                  <a:srgbClr val="000000"/>
                </a:solidFill>
                <a:latin typeface="Bodoni MT" panose="02070603080606020203" pitchFamily="18" charset="0"/>
              </a:rPr>
              <a:t>, 317. Es normal el traslado del acento en hispanoárabe. Del mismo origen: </a:t>
            </a:r>
            <a:r>
              <a:rPr lang="es-ES" sz="1600" dirty="0" err="1">
                <a:solidFill>
                  <a:srgbClr val="000000"/>
                </a:solidFill>
                <a:latin typeface="Bodoni MT" panose="02070603080606020203" pitchFamily="18" charset="0"/>
              </a:rPr>
              <a:t>port</a:t>
            </a:r>
            <a:r>
              <a:rPr lang="es-ES" sz="1600" dirty="0">
                <a:solidFill>
                  <a:srgbClr val="000000"/>
                </a:solidFill>
                <a:latin typeface="Bodoni MT" panose="02070603080606020203" pitchFamily="18" charset="0"/>
              </a:rPr>
              <a:t>. </a:t>
            </a:r>
            <a:r>
              <a:rPr lang="es-ES" sz="1600" i="1" dirty="0" err="1">
                <a:solidFill>
                  <a:srgbClr val="000000"/>
                </a:solidFill>
                <a:latin typeface="Bodoni MT" panose="02070603080606020203" pitchFamily="18" charset="0"/>
              </a:rPr>
              <a:t>açafate</a:t>
            </a:r>
            <a:r>
              <a:rPr lang="es-ES" sz="1600" dirty="0">
                <a:solidFill>
                  <a:srgbClr val="000000"/>
                </a:solidFill>
                <a:latin typeface="Bodoni MT" panose="02070603080606020203" pitchFamily="18" charset="0"/>
              </a:rPr>
              <a:t>, cat. </a:t>
            </a:r>
            <a:r>
              <a:rPr lang="es-ES" sz="1600" i="1" dirty="0" err="1">
                <a:solidFill>
                  <a:srgbClr val="000000"/>
                </a:solidFill>
                <a:latin typeface="Bodoni MT" panose="02070603080606020203" pitchFamily="18" charset="0"/>
              </a:rPr>
              <a:t>safata</a:t>
            </a:r>
            <a:r>
              <a:rPr lang="es-ES" sz="1600" dirty="0">
                <a:solidFill>
                  <a:srgbClr val="000000"/>
                </a:solidFill>
                <a:latin typeface="Bodoni MT" panose="02070603080606020203" pitchFamily="18" charset="0"/>
              </a:rPr>
              <a:t>: éste quizá de origen castellano (no conozco datos anteriores al S. XVIII); </a:t>
            </a:r>
            <a:r>
              <a:rPr lang="es-ES" sz="1600" dirty="0">
                <a:latin typeface="Bodoni MT" panose="02070603080606020203" pitchFamily="18" charset="0"/>
              </a:rPr>
              <a:t>a su vez, en el castellano común, </a:t>
            </a:r>
            <a:r>
              <a:rPr lang="es-ES" sz="1600" i="1" dirty="0">
                <a:latin typeface="Bodoni MT" panose="02070603080606020203" pitchFamily="18" charset="0"/>
              </a:rPr>
              <a:t>azafate</a:t>
            </a:r>
            <a:r>
              <a:rPr lang="es-ES" sz="1600" dirty="0">
                <a:latin typeface="Bodoni MT" panose="02070603080606020203" pitchFamily="18" charset="0"/>
              </a:rPr>
              <a:t> ha sido reemplazado por el portuguesismo BANDEJA. En Colombia y la Argentina </a:t>
            </a:r>
            <a:r>
              <a:rPr lang="es-ES" sz="1600" i="1" dirty="0">
                <a:latin typeface="Bodoni MT" panose="02070603080606020203" pitchFamily="18" charset="0"/>
              </a:rPr>
              <a:t>azafate</a:t>
            </a:r>
            <a:r>
              <a:rPr lang="es-ES" sz="1600" dirty="0">
                <a:latin typeface="Bodoni MT" panose="02070603080606020203" pitchFamily="18" charset="0"/>
              </a:rPr>
              <a:t> designa hoy una jofaina, y en Chile una fuente (Toro, </a:t>
            </a:r>
            <a:r>
              <a:rPr lang="es-ES" sz="1600" i="1" dirty="0">
                <a:latin typeface="Bodoni MT" panose="02070603080606020203" pitchFamily="18" charset="0"/>
              </a:rPr>
              <a:t>BRAE</a:t>
            </a:r>
            <a:r>
              <a:rPr lang="es-ES" sz="1600" dirty="0">
                <a:latin typeface="Bodoni MT" panose="02070603080606020203" pitchFamily="18" charset="0"/>
              </a:rPr>
              <a:t> IX, 541), quizá por influjo de ZAFA ‘jofaina’, palabra de origen arábigo, pero sin relación etimológica con </a:t>
            </a:r>
            <a:r>
              <a:rPr lang="es-ES" sz="1600" i="1" dirty="0">
                <a:latin typeface="Bodoni MT" panose="02070603080606020203" pitchFamily="18" charset="0"/>
              </a:rPr>
              <a:t>azafate</a:t>
            </a:r>
            <a:r>
              <a:rPr lang="es-ES" sz="1600" dirty="0">
                <a:latin typeface="Bodoni MT" panose="02070603080606020203" pitchFamily="18" charset="0"/>
              </a:rPr>
              <a:t>. </a:t>
            </a:r>
          </a:p>
          <a:p>
            <a:pPr algn="just"/>
            <a:r>
              <a:rPr lang="es-ES_tradnl" sz="1600" dirty="0">
                <a:latin typeface="Bodoni MT" panose="02070603080606020203" pitchFamily="18" charset="0"/>
              </a:rPr>
              <a:t> DERIVADOS</a:t>
            </a:r>
          </a:p>
          <a:p>
            <a:pPr algn="just"/>
            <a:r>
              <a:rPr lang="es-ES" sz="1600" b="1" i="1" dirty="0">
                <a:solidFill>
                  <a:srgbClr val="C00000"/>
                </a:solidFill>
                <a:latin typeface="Bodoni MT" panose="02070603080606020203" pitchFamily="18" charset="0"/>
              </a:rPr>
              <a:t>Azafata</a:t>
            </a:r>
            <a:r>
              <a:rPr lang="es-ES" sz="1600" dirty="0">
                <a:solidFill>
                  <a:srgbClr val="C00000"/>
                </a:solidFill>
                <a:latin typeface="Bodoni MT" panose="02070603080606020203" pitchFamily="18" charset="0"/>
              </a:rPr>
              <a:t> </a:t>
            </a:r>
            <a:r>
              <a:rPr lang="es-ES" sz="1600" dirty="0">
                <a:latin typeface="Bodoni MT" panose="02070603080606020203" pitchFamily="18" charset="0"/>
              </a:rPr>
              <a:t>[1582: </a:t>
            </a:r>
            <a:r>
              <a:rPr lang="es-ES" sz="1600" dirty="0" err="1">
                <a:latin typeface="Bodoni MT" panose="02070603080606020203" pitchFamily="18" charset="0"/>
              </a:rPr>
              <a:t>Argote</a:t>
            </a:r>
            <a:r>
              <a:rPr lang="es-ES" sz="1600" dirty="0">
                <a:latin typeface="Bodoni MT" panose="02070603080606020203" pitchFamily="18" charset="0"/>
              </a:rPr>
              <a:t> de Molina], como explica </a:t>
            </a:r>
            <a:r>
              <a:rPr lang="es-ES" sz="1600" i="1" dirty="0" err="1">
                <a:latin typeface="Bodoni MT" panose="02070603080606020203" pitchFamily="18" charset="0"/>
              </a:rPr>
              <a:t>Aut</a:t>
            </a:r>
            <a:r>
              <a:rPr lang="es-ES" sz="1600" dirty="0">
                <a:latin typeface="Bodoni MT" panose="02070603080606020203" pitchFamily="18" charset="0"/>
              </a:rPr>
              <a:t>. «</a:t>
            </a:r>
            <a:r>
              <a:rPr lang="es-ES" sz="1600" dirty="0" err="1">
                <a:latin typeface="Bodoni MT" panose="02070603080606020203" pitchFamily="18" charset="0"/>
              </a:rPr>
              <a:t>llámase</a:t>
            </a:r>
            <a:r>
              <a:rPr lang="es-ES" sz="1600" dirty="0">
                <a:latin typeface="Bodoni MT" panose="02070603080606020203" pitchFamily="18" charset="0"/>
              </a:rPr>
              <a:t> </a:t>
            </a:r>
            <a:r>
              <a:rPr lang="es-ES" sz="1600" i="1" dirty="0">
                <a:latin typeface="Bodoni MT" panose="02070603080606020203" pitchFamily="18" charset="0"/>
              </a:rPr>
              <a:t>azafata</a:t>
            </a:r>
            <a:r>
              <a:rPr lang="es-ES" sz="1600" dirty="0">
                <a:latin typeface="Bodoni MT" panose="02070603080606020203" pitchFamily="18" charset="0"/>
              </a:rPr>
              <a:t> por el azafate que tiene en las manos mientras se viste la reina»; hoy se ha restaurado este arcaísmo para designar a las </a:t>
            </a:r>
            <a:r>
              <a:rPr lang="es-ES" sz="1600" i="1" dirty="0" err="1">
                <a:latin typeface="Bodoni MT" panose="02070603080606020203" pitchFamily="18" charset="0"/>
              </a:rPr>
              <a:t>stewardesses</a:t>
            </a:r>
            <a:r>
              <a:rPr lang="es-ES" sz="1600" dirty="0">
                <a:latin typeface="Bodoni MT" panose="02070603080606020203" pitchFamily="18" charset="0"/>
              </a:rPr>
              <a:t> de los aviones.</a:t>
            </a:r>
          </a:p>
        </p:txBody>
      </p:sp>
      <p:sp>
        <p:nvSpPr>
          <p:cNvPr id="7" name="Rectángulo 6"/>
          <p:cNvSpPr/>
          <p:nvPr/>
        </p:nvSpPr>
        <p:spPr>
          <a:xfrm>
            <a:off x="256472" y="5013176"/>
            <a:ext cx="4022182" cy="1384995"/>
          </a:xfrm>
          <a:prstGeom prst="rect">
            <a:avLst/>
          </a:prstGeom>
          <a:solidFill>
            <a:srgbClr val="FFFF00"/>
          </a:solidFill>
        </p:spPr>
        <p:txBody>
          <a:bodyPr wrap="square">
            <a:spAutoFit/>
          </a:bodyPr>
          <a:lstStyle/>
          <a:p>
            <a:r>
              <a:rPr lang="es-ES" sz="1200" b="1" dirty="0">
                <a:solidFill>
                  <a:srgbClr val="C00000"/>
                </a:solidFill>
                <a:latin typeface="Bodoni MT" panose="02070603080606020203" pitchFamily="18" charset="0"/>
              </a:rPr>
              <a:t>azafate</a:t>
            </a:r>
            <a:r>
              <a:rPr lang="es-ES" sz="1200" dirty="0">
                <a:latin typeface="Bodoni MT" panose="02070603080606020203" pitchFamily="18" charset="0"/>
              </a:rPr>
              <a:t>.</a:t>
            </a:r>
          </a:p>
          <a:p>
            <a:r>
              <a:rPr lang="es-ES" sz="1200" dirty="0">
                <a:latin typeface="Bodoni MT" panose="02070603080606020203" pitchFamily="18" charset="0"/>
              </a:rPr>
              <a:t>Del </a:t>
            </a:r>
            <a:r>
              <a:rPr lang="es-ES" sz="1200" dirty="0" err="1">
                <a:latin typeface="Bodoni MT" panose="02070603080606020203" pitchFamily="18" charset="0"/>
              </a:rPr>
              <a:t>ár</a:t>
            </a:r>
            <a:r>
              <a:rPr lang="es-ES" sz="1200" dirty="0">
                <a:latin typeface="Bodoni MT" panose="02070603080606020203" pitchFamily="18" charset="0"/>
              </a:rPr>
              <a:t>. </a:t>
            </a:r>
            <a:r>
              <a:rPr lang="es-ES" sz="1200" dirty="0" err="1">
                <a:latin typeface="Bodoni MT" panose="02070603080606020203" pitchFamily="18" charset="0"/>
              </a:rPr>
              <a:t>hisp</a:t>
            </a:r>
            <a:r>
              <a:rPr lang="es-ES" sz="1200" dirty="0">
                <a:latin typeface="Bodoni MT" panose="02070603080606020203" pitchFamily="18" charset="0"/>
              </a:rPr>
              <a:t>. *</a:t>
            </a:r>
            <a:r>
              <a:rPr lang="es-ES" sz="1200" dirty="0" err="1">
                <a:latin typeface="Bodoni MT" panose="02070603080606020203" pitchFamily="18" charset="0"/>
              </a:rPr>
              <a:t>assafáṭ</a:t>
            </a:r>
            <a:r>
              <a:rPr lang="es-ES" sz="1200" dirty="0">
                <a:latin typeface="Bodoni MT" panose="02070603080606020203" pitchFamily="18" charset="0"/>
              </a:rPr>
              <a:t>, y este del </a:t>
            </a:r>
            <a:r>
              <a:rPr lang="es-ES" sz="1200" dirty="0" err="1">
                <a:latin typeface="Bodoni MT" panose="02070603080606020203" pitchFamily="18" charset="0"/>
              </a:rPr>
              <a:t>ár</a:t>
            </a:r>
            <a:r>
              <a:rPr lang="es-ES" sz="1200" dirty="0">
                <a:latin typeface="Bodoni MT" panose="02070603080606020203" pitchFamily="18" charset="0"/>
              </a:rPr>
              <a:t>. </a:t>
            </a:r>
            <a:r>
              <a:rPr lang="es-ES" sz="1200" dirty="0" err="1">
                <a:latin typeface="Bodoni MT" panose="02070603080606020203" pitchFamily="18" charset="0"/>
              </a:rPr>
              <a:t>clás</a:t>
            </a:r>
            <a:r>
              <a:rPr lang="es-ES" sz="1200" dirty="0">
                <a:latin typeface="Bodoni MT" panose="02070603080606020203" pitchFamily="18" charset="0"/>
              </a:rPr>
              <a:t>. </a:t>
            </a:r>
            <a:r>
              <a:rPr lang="es-ES" sz="1200" dirty="0" err="1">
                <a:latin typeface="Bodoni MT" panose="02070603080606020203" pitchFamily="18" charset="0"/>
              </a:rPr>
              <a:t>safaṭ</a:t>
            </a:r>
            <a:r>
              <a:rPr lang="es-ES" sz="1200" dirty="0">
                <a:latin typeface="Bodoni MT" panose="02070603080606020203" pitchFamily="18" charset="0"/>
              </a:rPr>
              <a:t>, canastillo. </a:t>
            </a:r>
            <a:r>
              <a:rPr lang="es-ES" sz="1200" b="1" dirty="0">
                <a:latin typeface="Bodoni MT" panose="02070603080606020203" pitchFamily="18" charset="0"/>
              </a:rPr>
              <a:t>XV (</a:t>
            </a:r>
            <a:r>
              <a:rPr lang="es-ES" sz="1200" b="1" dirty="0" err="1">
                <a:latin typeface="Bodoni MT" panose="02070603080606020203" pitchFamily="18" charset="0"/>
              </a:rPr>
              <a:t>aç</a:t>
            </a:r>
            <a:r>
              <a:rPr lang="es-ES" sz="1200" b="1" dirty="0">
                <a:latin typeface="Bodoni MT" panose="02070603080606020203" pitchFamily="18" charset="0"/>
              </a:rPr>
              <a:t>-).</a:t>
            </a:r>
          </a:p>
          <a:p>
            <a:r>
              <a:rPr lang="es-ES" sz="1200" dirty="0">
                <a:latin typeface="Bodoni MT" panose="02070603080606020203" pitchFamily="18" charset="0"/>
              </a:rPr>
              <a:t>1. m. </a:t>
            </a:r>
            <a:r>
              <a:rPr lang="es-ES" sz="1200" b="1" dirty="0">
                <a:latin typeface="Bodoni MT" panose="02070603080606020203" pitchFamily="18" charset="0"/>
              </a:rPr>
              <a:t>Canastillo, bandeja o fuente </a:t>
            </a:r>
            <a:r>
              <a:rPr lang="es-ES" sz="1200" dirty="0">
                <a:latin typeface="Bodoni MT" panose="02070603080606020203" pitchFamily="18" charset="0"/>
              </a:rPr>
              <a:t>con borde de poca altura, tejidos de mimbres o hechos de paja, oro, plata, latón, loza u otras materias.</a:t>
            </a:r>
          </a:p>
          <a:p>
            <a:r>
              <a:rPr lang="es-ES" sz="1200" dirty="0">
                <a:latin typeface="Bodoni MT" panose="02070603080606020203" pitchFamily="18" charset="0"/>
              </a:rPr>
              <a:t>2. m. </a:t>
            </a:r>
            <a:r>
              <a:rPr lang="es-ES" sz="1200" i="1" dirty="0">
                <a:latin typeface="Bodoni MT" panose="02070603080606020203" pitchFamily="18" charset="0"/>
              </a:rPr>
              <a:t>Col</a:t>
            </a:r>
            <a:r>
              <a:rPr lang="es-ES" sz="1200" dirty="0">
                <a:latin typeface="Bodoni MT" panose="02070603080606020203" pitchFamily="18" charset="0"/>
              </a:rPr>
              <a:t>. Jofaina de madera.</a:t>
            </a:r>
          </a:p>
        </p:txBody>
      </p:sp>
      <p:sp>
        <p:nvSpPr>
          <p:cNvPr id="16" name="Text Box 7"/>
          <p:cNvSpPr txBox="1">
            <a:spLocks noChangeArrowheads="1"/>
          </p:cNvSpPr>
          <p:nvPr/>
        </p:nvSpPr>
        <p:spPr bwMode="auto">
          <a:xfrm>
            <a:off x="82633" y="185232"/>
            <a:ext cx="4369861" cy="4539912"/>
          </a:xfrm>
          <a:prstGeom prst="rect">
            <a:avLst/>
          </a:prstGeom>
          <a:solidFill>
            <a:schemeClr val="bg1"/>
          </a:solidFill>
          <a:ln w="57150">
            <a:no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ES" sz="1600" b="1" dirty="0">
                <a:solidFill>
                  <a:srgbClr val="002060"/>
                </a:solidFill>
                <a:latin typeface="Bodoni MT" panose="02070603080606020203" pitchFamily="18" charset="0"/>
              </a:rPr>
              <a:t>azafato, </a:t>
            </a:r>
            <a:r>
              <a:rPr lang="es-ES" sz="1600" b="1" dirty="0" err="1">
                <a:solidFill>
                  <a:srgbClr val="002060"/>
                </a:solidFill>
                <a:latin typeface="Bodoni MT" panose="02070603080606020203" pitchFamily="18" charset="0"/>
              </a:rPr>
              <a:t>ta</a:t>
            </a:r>
            <a:endParaRPr lang="es-ES" sz="1600" b="1" dirty="0">
              <a:solidFill>
                <a:srgbClr val="002060"/>
              </a:solidFill>
              <a:latin typeface="Bodoni MT" panose="02070603080606020203" pitchFamily="18" charset="0"/>
            </a:endParaRPr>
          </a:p>
          <a:p>
            <a:pPr algn="just" eaLnBrk="1" hangingPunct="1"/>
            <a:r>
              <a:rPr lang="es-ES" sz="1600" dirty="0">
                <a:solidFill>
                  <a:srgbClr val="002060"/>
                </a:solidFill>
                <a:latin typeface="Bodoni MT" panose="02070603080606020203" pitchFamily="18" charset="0"/>
              </a:rPr>
              <a:t>De </a:t>
            </a:r>
            <a:r>
              <a:rPr lang="es-ES" sz="1600" i="1" dirty="0">
                <a:solidFill>
                  <a:srgbClr val="002060"/>
                </a:solidFill>
                <a:latin typeface="Bodoni MT" panose="02070603080606020203" pitchFamily="18" charset="0"/>
              </a:rPr>
              <a:t>azafate</a:t>
            </a:r>
            <a:r>
              <a:rPr lang="es-ES" sz="1600" dirty="0">
                <a:solidFill>
                  <a:srgbClr val="002060"/>
                </a:solidFill>
                <a:latin typeface="Bodoni MT" panose="02070603080606020203" pitchFamily="18" charset="0"/>
              </a:rPr>
              <a:t>.</a:t>
            </a:r>
          </a:p>
          <a:p>
            <a:pPr algn="just" eaLnBrk="1" hangingPunct="1"/>
            <a:r>
              <a:rPr lang="es-ES" sz="1600" dirty="0">
                <a:solidFill>
                  <a:srgbClr val="002060"/>
                </a:solidFill>
                <a:latin typeface="Bodoni MT" panose="02070603080606020203" pitchFamily="18" charset="0"/>
              </a:rPr>
              <a:t>1. m. y f. Persona encargada de atender a los pasajeros a bordo de un avión, de un tren, de un autocar, etc.</a:t>
            </a:r>
            <a:r>
              <a:rPr lang="es-ES" sz="1600" b="1" dirty="0">
                <a:solidFill>
                  <a:srgbClr val="002060"/>
                </a:solidFill>
                <a:latin typeface="Bodoni MT" panose="02070603080606020203" pitchFamily="18" charset="0"/>
              </a:rPr>
              <a:t> 1948-1963 / DRAE 1956 </a:t>
            </a:r>
            <a:r>
              <a:rPr lang="es-ES" sz="1600" dirty="0">
                <a:solidFill>
                  <a:srgbClr val="002060"/>
                </a:solidFill>
                <a:latin typeface="Bodoni MT" panose="02070603080606020203" pitchFamily="18" charset="0"/>
              </a:rPr>
              <a:t>(“Camarera distinguida…” hasta 1992).</a:t>
            </a:r>
          </a:p>
          <a:p>
            <a:pPr algn="just" eaLnBrk="1" hangingPunct="1"/>
            <a:r>
              <a:rPr lang="es-ES" sz="1600" dirty="0">
                <a:solidFill>
                  <a:srgbClr val="002060"/>
                </a:solidFill>
                <a:latin typeface="Bodoni MT" panose="02070603080606020203" pitchFamily="18" charset="0"/>
              </a:rPr>
              <a:t>2. m. y f. Empleado de compañías de aviación, viajes, etc., que atiende al público en diversos servicios.</a:t>
            </a:r>
            <a:r>
              <a:rPr lang="es-ES" sz="1600" b="1" dirty="0">
                <a:solidFill>
                  <a:srgbClr val="002060"/>
                </a:solidFill>
                <a:latin typeface="Bodoni MT" panose="02070603080606020203" pitchFamily="18" charset="0"/>
              </a:rPr>
              <a:t> </a:t>
            </a:r>
          </a:p>
          <a:p>
            <a:pPr algn="just" eaLnBrk="1" hangingPunct="1"/>
            <a:r>
              <a:rPr lang="es-ES" sz="1600" b="1" dirty="0">
                <a:solidFill>
                  <a:srgbClr val="002060"/>
                </a:solidFill>
                <a:latin typeface="Bodoni MT" panose="02070603080606020203" pitchFamily="18" charset="0"/>
              </a:rPr>
              <a:t>1964 / DRAE 1970.</a:t>
            </a:r>
          </a:p>
          <a:p>
            <a:pPr algn="just" eaLnBrk="1" hangingPunct="1"/>
            <a:r>
              <a:rPr lang="es-ES" sz="1600" dirty="0">
                <a:solidFill>
                  <a:srgbClr val="002060"/>
                </a:solidFill>
                <a:latin typeface="Bodoni MT" panose="02070603080606020203" pitchFamily="18" charset="0"/>
              </a:rPr>
              <a:t>3. m. y f. Persona que, contratada al efecto, proporciona informaciones y ayuda a quienes participan en asambleas, congresos, etc.</a:t>
            </a:r>
            <a:r>
              <a:rPr lang="es-ES" sz="1600" b="1" dirty="0">
                <a:solidFill>
                  <a:srgbClr val="002060"/>
                </a:solidFill>
                <a:latin typeface="Bodoni MT" panose="02070603080606020203" pitchFamily="18" charset="0"/>
              </a:rPr>
              <a:t> </a:t>
            </a:r>
          </a:p>
          <a:p>
            <a:pPr algn="just" eaLnBrk="1" hangingPunct="1"/>
            <a:r>
              <a:rPr lang="es-ES" sz="1600" b="1" dirty="0">
                <a:solidFill>
                  <a:srgbClr val="002060"/>
                </a:solidFill>
                <a:latin typeface="Bodoni MT" panose="02070603080606020203" pitchFamily="18" charset="0"/>
              </a:rPr>
              <a:t>1986 / DRAE 1983.</a:t>
            </a:r>
          </a:p>
          <a:p>
            <a:pPr algn="just" eaLnBrk="1" hangingPunct="1"/>
            <a:r>
              <a:rPr lang="es-ES" sz="1600" dirty="0">
                <a:solidFill>
                  <a:srgbClr val="002060"/>
                </a:solidFill>
                <a:latin typeface="Bodoni MT" panose="02070603080606020203" pitchFamily="18" charset="0"/>
              </a:rPr>
              <a:t>4. f. Criada de la reina, a quien servía los vestidos y alhajas que se había de poner y los recogía cuando se los quitaba.</a:t>
            </a:r>
          </a:p>
          <a:p>
            <a:pPr algn="just" eaLnBrk="1" hangingPunct="1"/>
            <a:r>
              <a:rPr lang="es-ES" sz="1600" b="1" dirty="0">
                <a:solidFill>
                  <a:srgbClr val="002060"/>
                </a:solidFill>
                <a:latin typeface="Bodoni MT" panose="02070603080606020203" pitchFamily="18" charset="0"/>
              </a:rPr>
              <a:t>1600 / AUTORIDADES </a:t>
            </a:r>
          </a:p>
        </p:txBody>
      </p:sp>
    </p:spTree>
    <p:extLst>
      <p:ext uri="{BB962C8B-B14F-4D97-AF65-F5344CB8AC3E}">
        <p14:creationId xmlns:p14="http://schemas.microsoft.com/office/powerpoint/2010/main" val="2795441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amond(out)">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14 Marcador de número de diapositiva"/>
          <p:cNvSpPr txBox="1">
            <a:spLocks/>
          </p:cNvSpPr>
          <p:nvPr/>
        </p:nvSpPr>
        <p:spPr bwMode="auto">
          <a:xfrm>
            <a:off x="8785225" y="6326188"/>
            <a:ext cx="333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19F1158-B0A1-4C92-AA6C-D30457B24041}" type="slidenum">
              <a:rPr lang="es-ES" sz="2400" b="1">
                <a:solidFill>
                  <a:schemeClr val="bg1"/>
                </a:solidFill>
                <a:latin typeface="Bembo" panose="02020502050201020203" pitchFamily="18" charset="0"/>
              </a:rPr>
              <a:pPr algn="ctr" eaLnBrk="1" hangingPunct="1"/>
              <a:t>3</a:t>
            </a:fld>
            <a:endParaRPr lang="es-ES" sz="2400" b="1">
              <a:solidFill>
                <a:schemeClr val="bg1"/>
              </a:solidFill>
              <a:latin typeface="Bembo" panose="02020502050201020203" pitchFamily="18" charset="0"/>
            </a:endParaRPr>
          </a:p>
        </p:txBody>
      </p:sp>
      <p:sp>
        <p:nvSpPr>
          <p:cNvPr id="4" name="CuadroTexto 3"/>
          <p:cNvSpPr txBox="1"/>
          <p:nvPr/>
        </p:nvSpPr>
        <p:spPr>
          <a:xfrm>
            <a:off x="133479" y="2030086"/>
            <a:ext cx="8733978" cy="4524315"/>
          </a:xfrm>
          <a:prstGeom prst="rect">
            <a:avLst/>
          </a:prstGeom>
          <a:solidFill>
            <a:schemeClr val="bg1"/>
          </a:solidFill>
        </p:spPr>
        <p:txBody>
          <a:bodyPr wrap="square" rtlCol="0">
            <a:spAutoFit/>
          </a:bodyPr>
          <a:lstStyle/>
          <a:p>
            <a:pPr algn="just"/>
            <a:r>
              <a:rPr lang="es-ES" sz="2400" dirty="0">
                <a:latin typeface="Bodoni MT" panose="02070603080606020203" pitchFamily="18" charset="0"/>
              </a:rPr>
              <a:t>2.746. Una </a:t>
            </a:r>
            <a:r>
              <a:rPr lang="es-ES" sz="2400" dirty="0" err="1">
                <a:latin typeface="Bodoni MT" panose="02070603080606020203" pitchFamily="18" charset="0"/>
              </a:rPr>
              <a:t>baçía</a:t>
            </a:r>
            <a:r>
              <a:rPr lang="es-ES" sz="2400" dirty="0">
                <a:latin typeface="Bodoni MT" panose="02070603080606020203" pitchFamily="18" charset="0"/>
              </a:rPr>
              <a:t> de plata pequeña, con pie bajo, toda lisa, la falda un poco vertiente hacia fuera; tiene una </a:t>
            </a:r>
            <a:r>
              <a:rPr lang="es-ES" sz="2400" dirty="0" err="1">
                <a:latin typeface="Bodoni MT" panose="02070603080606020203" pitchFamily="18" charset="0"/>
              </a:rPr>
              <a:t>quarta</a:t>
            </a:r>
            <a:r>
              <a:rPr lang="es-ES" sz="2400" dirty="0">
                <a:latin typeface="Bodoni MT" panose="02070603080606020203" pitchFamily="18" charset="0"/>
              </a:rPr>
              <a:t> menos un dedo de diámetro y una ochava larga de alto, con dos mascarones en el cuerpo por la parte de fuera, de que asen dos </a:t>
            </a:r>
            <a:r>
              <a:rPr lang="es-ES" sz="2400" dirty="0" err="1">
                <a:latin typeface="Bodoni MT" panose="02070603080606020203" pitchFamily="18" charset="0"/>
              </a:rPr>
              <a:t>sortixas</a:t>
            </a:r>
            <a:r>
              <a:rPr lang="es-ES" sz="2400" dirty="0">
                <a:latin typeface="Bodoni MT" panose="02070603080606020203" pitchFamily="18" charset="0"/>
              </a:rPr>
              <a:t> que sirven de asas; que su </a:t>
            </a:r>
            <a:r>
              <a:rPr lang="es-ES" sz="2400" dirty="0" err="1">
                <a:latin typeface="Bodoni MT" panose="02070603080606020203" pitchFamily="18" charset="0"/>
              </a:rPr>
              <a:t>Magestad</a:t>
            </a:r>
            <a:r>
              <a:rPr lang="es-ES" sz="2400" dirty="0">
                <a:latin typeface="Bodoni MT" panose="02070603080606020203" pitchFamily="18" charset="0"/>
              </a:rPr>
              <a:t> mandó hacer para enfriar de verano en la cámara con las dichas dos </a:t>
            </a:r>
            <a:r>
              <a:rPr lang="es-ES" sz="2400" dirty="0" err="1">
                <a:latin typeface="Bodoni MT" panose="02070603080606020203" pitchFamily="18" charset="0"/>
              </a:rPr>
              <a:t>cantimplorillas</a:t>
            </a:r>
            <a:r>
              <a:rPr lang="es-ES" sz="2400" dirty="0">
                <a:latin typeface="Bodoni MT" panose="02070603080606020203" pitchFamily="18" charset="0"/>
              </a:rPr>
              <a:t>; que pesa </a:t>
            </a:r>
            <a:r>
              <a:rPr lang="es-ES" sz="2400" dirty="0" err="1">
                <a:latin typeface="Bodoni MT" panose="02070603080606020203" pitchFamily="18" charset="0"/>
              </a:rPr>
              <a:t>quatro</a:t>
            </a:r>
            <a:r>
              <a:rPr lang="es-ES" sz="2400" dirty="0">
                <a:latin typeface="Bodoni MT" panose="02070603080606020203" pitchFamily="18" charset="0"/>
              </a:rPr>
              <a:t> marcos, tres onzas, dos ochavas y media. Tasada la hechura en tres ducados, que juntos con el peso monta todo diez </a:t>
            </a:r>
            <a:r>
              <a:rPr lang="es-ES" sz="2400" dirty="0" err="1">
                <a:latin typeface="Bodoni MT" panose="02070603080606020203" pitchFamily="18" charset="0"/>
              </a:rPr>
              <a:t>mill</a:t>
            </a:r>
            <a:r>
              <a:rPr lang="es-ES" sz="2400" dirty="0">
                <a:latin typeface="Bodoni MT" panose="02070603080606020203" pitchFamily="18" charset="0"/>
              </a:rPr>
              <a:t> y </a:t>
            </a:r>
            <a:r>
              <a:rPr lang="es-ES" sz="2400" dirty="0" err="1">
                <a:latin typeface="Bodoni MT" panose="02070603080606020203" pitchFamily="18" charset="0"/>
              </a:rPr>
              <a:t>ochoçientos</a:t>
            </a:r>
            <a:r>
              <a:rPr lang="es-ES" sz="2400" dirty="0">
                <a:latin typeface="Bodoni MT" panose="02070603080606020203" pitchFamily="18" charset="0"/>
              </a:rPr>
              <a:t> y setenta y nueve maravedís.- </a:t>
            </a:r>
            <a:r>
              <a:rPr lang="es-ES" sz="2400" dirty="0" err="1">
                <a:latin typeface="Bodoni MT" panose="02070603080606020203" pitchFamily="18" charset="0"/>
              </a:rPr>
              <a:t>Dióse</a:t>
            </a:r>
            <a:r>
              <a:rPr lang="es-ES" sz="2400" dirty="0">
                <a:latin typeface="Bodoni MT" panose="02070603080606020203" pitchFamily="18" charset="0"/>
              </a:rPr>
              <a:t> para </a:t>
            </a:r>
            <a:r>
              <a:rPr lang="es-ES" sz="2400" dirty="0" err="1">
                <a:latin typeface="Bodoni MT" panose="02070603080606020203" pitchFamily="18" charset="0"/>
              </a:rPr>
              <a:t>serviçio</a:t>
            </a:r>
            <a:r>
              <a:rPr lang="es-ES" sz="2400" dirty="0">
                <a:latin typeface="Bodoni MT" panose="02070603080606020203" pitchFamily="18" charset="0"/>
              </a:rPr>
              <a:t> de la Infanta doña Ana por </a:t>
            </a:r>
            <a:r>
              <a:rPr lang="es-ES" sz="2400" dirty="0" err="1">
                <a:latin typeface="Bodoni MT" panose="02070603080606020203" pitchFamily="18" charset="0"/>
              </a:rPr>
              <a:t>çédula</a:t>
            </a:r>
            <a:r>
              <a:rPr lang="es-ES" sz="2400" dirty="0">
                <a:latin typeface="Bodoni MT" panose="02070603080606020203" pitchFamily="18" charset="0"/>
              </a:rPr>
              <a:t> de su </a:t>
            </a:r>
            <a:r>
              <a:rPr lang="es-ES" sz="2400" dirty="0" err="1">
                <a:latin typeface="Bodoni MT" panose="02070603080606020203" pitchFamily="18" charset="0"/>
              </a:rPr>
              <a:t>Magestad</a:t>
            </a:r>
            <a:r>
              <a:rPr lang="es-ES" sz="2400" dirty="0">
                <a:latin typeface="Bodoni MT" panose="02070603080606020203" pitchFamily="18" charset="0"/>
              </a:rPr>
              <a:t>, y entregado a su </a:t>
            </a:r>
            <a:r>
              <a:rPr lang="es-ES" sz="2400" b="1" i="1" dirty="0">
                <a:solidFill>
                  <a:srgbClr val="C00000"/>
                </a:solidFill>
                <a:latin typeface="Bodoni MT" panose="02070603080606020203" pitchFamily="18" charset="0"/>
              </a:rPr>
              <a:t>azafata</a:t>
            </a:r>
            <a:r>
              <a:rPr lang="es-ES" sz="2400" dirty="0">
                <a:latin typeface="Bodoni MT" panose="02070603080606020203" pitchFamily="18" charset="0"/>
              </a:rPr>
              <a:t>, doña Estefanía Romero de </a:t>
            </a:r>
            <a:r>
              <a:rPr lang="es-ES" sz="2400" dirty="0" err="1">
                <a:latin typeface="Bodoni MT" panose="02070603080606020203" pitchFamily="18" charset="0"/>
              </a:rPr>
              <a:t>Villaquirán</a:t>
            </a:r>
            <a:r>
              <a:rPr lang="es-ES" sz="2400" dirty="0">
                <a:latin typeface="Bodoni MT" panose="02070603080606020203" pitchFamily="18" charset="0"/>
              </a:rPr>
              <a:t> (c 1600, </a:t>
            </a:r>
            <a:r>
              <a:rPr lang="es-ES" sz="2400" i="1" dirty="0">
                <a:latin typeface="Bodoni MT" panose="02070603080606020203" pitchFamily="18" charset="0"/>
              </a:rPr>
              <a:t>Inventarios Reales. Bienes muebles que pertenecieron a Felipe II</a:t>
            </a:r>
            <a:r>
              <a:rPr lang="es-ES" sz="2400" dirty="0">
                <a:latin typeface="Bodoni MT" panose="02070603080606020203" pitchFamily="18" charset="0"/>
              </a:rPr>
              <a:t>).</a:t>
            </a:r>
          </a:p>
        </p:txBody>
      </p:sp>
      <p:sp>
        <p:nvSpPr>
          <p:cNvPr id="8" name="Rectángulo 7"/>
          <p:cNvSpPr/>
          <p:nvPr/>
        </p:nvSpPr>
        <p:spPr>
          <a:xfrm>
            <a:off x="372615" y="261799"/>
            <a:ext cx="8389689" cy="1569660"/>
          </a:xfrm>
          <a:prstGeom prst="rect">
            <a:avLst/>
          </a:prstGeom>
          <a:solidFill>
            <a:srgbClr val="FFFF00"/>
          </a:solidFill>
        </p:spPr>
        <p:txBody>
          <a:bodyPr wrap="square">
            <a:spAutoFit/>
          </a:bodyPr>
          <a:lstStyle/>
          <a:p>
            <a:pPr algn="just"/>
            <a:r>
              <a:rPr lang="es-ES" sz="2400" dirty="0">
                <a:latin typeface="Bodoni MT" panose="02070603080606020203" pitchFamily="18" charset="0"/>
              </a:rPr>
              <a:t>Al dicho Fernando de </a:t>
            </a:r>
            <a:r>
              <a:rPr lang="es-ES" sz="2400" dirty="0" err="1">
                <a:latin typeface="Bodoni MT" panose="02070603080606020203" pitchFamily="18" charset="0"/>
              </a:rPr>
              <a:t>Covarruuias</a:t>
            </a:r>
            <a:r>
              <a:rPr lang="es-ES" sz="2400" dirty="0">
                <a:latin typeface="Bodoni MT" panose="02070603080606020203" pitchFamily="18" charset="0"/>
              </a:rPr>
              <a:t>, por las manos de bordar de filo de oro dos </a:t>
            </a:r>
            <a:r>
              <a:rPr lang="es-ES" sz="2400" dirty="0" err="1">
                <a:latin typeface="Bodoni MT" panose="02070603080606020203" pitchFamily="18" charset="0"/>
              </a:rPr>
              <a:t>sonbreros</a:t>
            </a:r>
            <a:r>
              <a:rPr lang="es-ES" sz="2400" dirty="0">
                <a:latin typeface="Bodoni MT" panose="02070603080606020203" pitchFamily="18" charset="0"/>
              </a:rPr>
              <a:t> e dos </a:t>
            </a:r>
            <a:r>
              <a:rPr lang="es-ES" sz="2400" b="1" i="1" dirty="0" err="1">
                <a:solidFill>
                  <a:srgbClr val="C00000"/>
                </a:solidFill>
                <a:latin typeface="Bodoni MT" panose="02070603080606020203" pitchFamily="18" charset="0"/>
              </a:rPr>
              <a:t>açafates</a:t>
            </a:r>
            <a:r>
              <a:rPr lang="es-ES" sz="2400" dirty="0">
                <a:latin typeface="Bodoni MT" panose="02070603080606020203" pitchFamily="18" charset="0"/>
              </a:rPr>
              <a:t> para lo </a:t>
            </a:r>
            <a:r>
              <a:rPr lang="es-ES" sz="2400" dirty="0" err="1">
                <a:latin typeface="Bodoni MT" panose="02070603080606020203" pitchFamily="18" charset="0"/>
              </a:rPr>
              <a:t>qual</a:t>
            </a:r>
            <a:r>
              <a:rPr lang="es-ES" sz="2400" dirty="0">
                <a:latin typeface="Bodoni MT" panose="02070603080606020203" pitchFamily="18" charset="0"/>
              </a:rPr>
              <a:t> le dio la </a:t>
            </a:r>
            <a:r>
              <a:rPr lang="es-ES" sz="2400" dirty="0" err="1">
                <a:latin typeface="Bodoni MT" panose="02070603080606020203" pitchFamily="18" charset="0"/>
              </a:rPr>
              <a:t>prinçesa</a:t>
            </a:r>
            <a:r>
              <a:rPr lang="es-ES" sz="2400" dirty="0">
                <a:latin typeface="Bodoni MT" panose="02070603080606020203" pitchFamily="18" charset="0"/>
              </a:rPr>
              <a:t> el filo de oro, 3.000 </a:t>
            </a:r>
            <a:r>
              <a:rPr lang="es-ES" sz="2400" dirty="0" err="1">
                <a:latin typeface="Bodoni MT" panose="02070603080606020203" pitchFamily="18" charset="0"/>
              </a:rPr>
              <a:t>mrs.</a:t>
            </a:r>
            <a:r>
              <a:rPr lang="es-ES" sz="2400" dirty="0">
                <a:latin typeface="Bodoni MT" panose="02070603080606020203" pitchFamily="18" charset="0"/>
              </a:rPr>
              <a:t> (1477 – 1491, [Anónimo] </a:t>
            </a:r>
            <a:r>
              <a:rPr lang="es-ES" sz="2400" i="1" dirty="0">
                <a:latin typeface="Bodoni MT" panose="02070603080606020203" pitchFamily="18" charset="0"/>
              </a:rPr>
              <a:t>Cuentas de Gonzalo de Baeza, tesorero de Isabel la Católica</a:t>
            </a:r>
            <a:r>
              <a:rPr lang="es-ES" sz="2400" dirty="0">
                <a:latin typeface="Bodoni MT" panose="02070603080606020203" pitchFamily="18" charset="0"/>
              </a:rPr>
              <a:t>).</a:t>
            </a:r>
          </a:p>
        </p:txBody>
      </p:sp>
    </p:spTree>
    <p:extLst>
      <p:ext uri="{BB962C8B-B14F-4D97-AF65-F5344CB8AC3E}">
        <p14:creationId xmlns:p14="http://schemas.microsoft.com/office/powerpoint/2010/main" val="30070060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500" fill="hold"/>
                                        <p:tgtEl>
                                          <p:spTgt spid="8"/>
                                        </p:tgtEl>
                                        <p:attrNameLst>
                                          <p:attrName>ppt_w</p:attrName>
                                        </p:attrNameLst>
                                      </p:cBhvr>
                                      <p:tavLst>
                                        <p:tav tm="0">
                                          <p:val>
                                            <p:fltVal val="0"/>
                                          </p:val>
                                        </p:tav>
                                        <p:tav tm="100000">
                                          <p:val>
                                            <p:strVal val="#ppt_w"/>
                                          </p:val>
                                        </p:tav>
                                      </p:tavLst>
                                    </p:anim>
                                    <p:anim calcmode="lin" valueType="num">
                                      <p:cBhvr>
                                        <p:cTn id="8" dur="1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500" fill="hold"/>
                                        <p:tgtEl>
                                          <p:spTgt spid="4"/>
                                        </p:tgtEl>
                                        <p:attrNameLst>
                                          <p:attrName>ppt_w</p:attrName>
                                        </p:attrNameLst>
                                      </p:cBhvr>
                                      <p:tavLst>
                                        <p:tav tm="0">
                                          <p:val>
                                            <p:fltVal val="0"/>
                                          </p:val>
                                        </p:tav>
                                        <p:tav tm="100000">
                                          <p:val>
                                            <p:strVal val="#ppt_w"/>
                                          </p:val>
                                        </p:tav>
                                      </p:tavLst>
                                    </p:anim>
                                    <p:anim calcmode="lin" valueType="num">
                                      <p:cBhvr>
                                        <p:cTn id="14" dur="1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14 Marcador de número de diapositiva"/>
          <p:cNvSpPr txBox="1">
            <a:spLocks/>
          </p:cNvSpPr>
          <p:nvPr/>
        </p:nvSpPr>
        <p:spPr bwMode="auto">
          <a:xfrm>
            <a:off x="8785225" y="6326188"/>
            <a:ext cx="333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19F1158-B0A1-4C92-AA6C-D30457B24041}" type="slidenum">
              <a:rPr lang="es-ES" sz="2400" b="1">
                <a:solidFill>
                  <a:schemeClr val="bg1"/>
                </a:solidFill>
                <a:latin typeface="Garamond" panose="02020404030301010803" pitchFamily="18" charset="0"/>
              </a:rPr>
              <a:pPr algn="ctr" eaLnBrk="1" hangingPunct="1"/>
              <a:t>4</a:t>
            </a:fld>
            <a:endParaRPr lang="es-ES" sz="2400" b="1">
              <a:solidFill>
                <a:schemeClr val="bg1"/>
              </a:solidFill>
              <a:latin typeface="Garamond" panose="02020404030301010803" pitchFamily="18" charset="0"/>
            </a:endParaRPr>
          </a:p>
        </p:txBody>
      </p:sp>
      <p:sp>
        <p:nvSpPr>
          <p:cNvPr id="8" name="Rectángulo 7"/>
          <p:cNvSpPr/>
          <p:nvPr/>
        </p:nvSpPr>
        <p:spPr>
          <a:xfrm>
            <a:off x="273967" y="176061"/>
            <a:ext cx="8533705" cy="3539430"/>
          </a:xfrm>
          <a:prstGeom prst="rect">
            <a:avLst/>
          </a:prstGeom>
          <a:solidFill>
            <a:schemeClr val="bg1"/>
          </a:solidFill>
        </p:spPr>
        <p:txBody>
          <a:bodyPr wrap="square">
            <a:spAutoFit/>
          </a:bodyPr>
          <a:lstStyle/>
          <a:p>
            <a:pPr algn="just"/>
            <a:r>
              <a:rPr lang="es-ES" sz="1600" dirty="0">
                <a:latin typeface="Bodoni MT" panose="02070603080606020203" pitchFamily="18" charset="0"/>
              </a:rPr>
              <a:t>Yo te dije en voz baja: </a:t>
            </a:r>
          </a:p>
          <a:p>
            <a:pPr algn="just"/>
            <a:r>
              <a:rPr lang="es-ES" sz="1600" dirty="0">
                <a:latin typeface="Bodoni MT" panose="02070603080606020203" pitchFamily="18" charset="0"/>
              </a:rPr>
              <a:t>- ¡Déjame ser tu </a:t>
            </a:r>
            <a:r>
              <a:rPr lang="es-ES" sz="1600" b="1" i="1" dirty="0">
                <a:solidFill>
                  <a:srgbClr val="C00000"/>
                </a:solidFill>
                <a:latin typeface="Bodoni MT" panose="02070603080606020203" pitchFamily="18" charset="0"/>
              </a:rPr>
              <a:t>azafata</a:t>
            </a:r>
            <a:r>
              <a:rPr lang="es-ES" sz="1600" dirty="0">
                <a:latin typeface="Bodoni MT" panose="02070603080606020203" pitchFamily="18" charset="0"/>
              </a:rPr>
              <a:t>! </a:t>
            </a:r>
          </a:p>
          <a:p>
            <a:pPr algn="just"/>
            <a:r>
              <a:rPr lang="es-ES" sz="1600" dirty="0">
                <a:latin typeface="Bodoni MT" panose="02070603080606020203" pitchFamily="18" charset="0"/>
              </a:rPr>
              <a:t>Concha soltó su mano de entre las mías: </a:t>
            </a:r>
          </a:p>
          <a:p>
            <a:pPr algn="just"/>
            <a:r>
              <a:rPr lang="es-ES" sz="1600" dirty="0">
                <a:latin typeface="Bodoni MT" panose="02070603080606020203" pitchFamily="18" charset="0"/>
              </a:rPr>
              <a:t>- ¡Qué locuras se te ocurren! </a:t>
            </a:r>
          </a:p>
          <a:p>
            <a:pPr algn="just"/>
            <a:r>
              <a:rPr lang="es-ES" sz="1600" dirty="0">
                <a:latin typeface="Bodoni MT" panose="02070603080606020203" pitchFamily="18" charset="0"/>
              </a:rPr>
              <a:t>- No tal. ¿Dónde están tus vestidos? </a:t>
            </a:r>
          </a:p>
          <a:p>
            <a:pPr algn="just"/>
            <a:r>
              <a:rPr lang="es-ES" sz="1600" dirty="0">
                <a:latin typeface="Bodoni MT" panose="02070603080606020203" pitchFamily="18" charset="0"/>
              </a:rPr>
              <a:t>Concha se sonrió como hacen las madres con los caprichos de sus hijos pequeños: </a:t>
            </a:r>
          </a:p>
          <a:p>
            <a:pPr algn="just"/>
            <a:r>
              <a:rPr lang="es-ES" sz="1600" dirty="0">
                <a:latin typeface="Bodoni MT" panose="02070603080606020203" pitchFamily="18" charset="0"/>
              </a:rPr>
              <a:t>- No sé dónde están. </a:t>
            </a:r>
          </a:p>
          <a:p>
            <a:pPr algn="just"/>
            <a:r>
              <a:rPr lang="es-ES" sz="1600" dirty="0">
                <a:latin typeface="Bodoni MT" panose="02070603080606020203" pitchFamily="18" charset="0"/>
              </a:rPr>
              <a:t>- Vamos, dímelo... </a:t>
            </a:r>
          </a:p>
          <a:p>
            <a:pPr algn="just"/>
            <a:r>
              <a:rPr lang="es-ES" sz="1600" dirty="0">
                <a:latin typeface="Bodoni MT" panose="02070603080606020203" pitchFamily="18" charset="0"/>
              </a:rPr>
              <a:t>- ¡Si no sé! </a:t>
            </a:r>
          </a:p>
          <a:p>
            <a:pPr algn="just"/>
            <a:r>
              <a:rPr lang="es-ES" sz="1600" dirty="0">
                <a:latin typeface="Bodoni MT" panose="02070603080606020203" pitchFamily="18" charset="0"/>
              </a:rPr>
              <a:t>Y al mismo tiempo, con un movimiento gracioso de los ojos y de los labios me indicó un gran armario de roble que había a los pies de su cama. Tenía la llave puesta, y lo abrí. Se exhalaba del armario una fragancia delicada y antigua. En el fondo estaban los vestidos que Concha llevara puestos aquel día…</a:t>
            </a:r>
          </a:p>
          <a:p>
            <a:pPr algn="just"/>
            <a:r>
              <a:rPr lang="es-ES" sz="1600" dirty="0">
                <a:latin typeface="Bodoni MT" panose="02070603080606020203" pitchFamily="18" charset="0"/>
              </a:rPr>
              <a:t>(1902, Ramón María del Valle-Inclán, </a:t>
            </a:r>
            <a:r>
              <a:rPr lang="es-ES" sz="1600" i="1" dirty="0">
                <a:latin typeface="Bodoni MT" panose="02070603080606020203" pitchFamily="18" charset="0"/>
              </a:rPr>
              <a:t>Sonata de otoño. Memorias del Marqués de </a:t>
            </a:r>
            <a:r>
              <a:rPr lang="es-ES" sz="1600" i="1" dirty="0" err="1">
                <a:latin typeface="Bodoni MT" panose="02070603080606020203" pitchFamily="18" charset="0"/>
              </a:rPr>
              <a:t>Bradomín</a:t>
            </a:r>
            <a:r>
              <a:rPr lang="es-ES" sz="1600" dirty="0">
                <a:latin typeface="Bodoni MT" panose="02070603080606020203" pitchFamily="18" charset="0"/>
              </a:rPr>
              <a:t>).</a:t>
            </a:r>
          </a:p>
        </p:txBody>
      </p:sp>
      <p:sp>
        <p:nvSpPr>
          <p:cNvPr id="3" name="Rectángulo 2"/>
          <p:cNvSpPr/>
          <p:nvPr/>
        </p:nvSpPr>
        <p:spPr>
          <a:xfrm>
            <a:off x="156431" y="3960348"/>
            <a:ext cx="8831138" cy="923330"/>
          </a:xfrm>
          <a:prstGeom prst="rect">
            <a:avLst/>
          </a:prstGeom>
          <a:solidFill>
            <a:schemeClr val="bg1"/>
          </a:solidFill>
        </p:spPr>
        <p:txBody>
          <a:bodyPr wrap="square">
            <a:spAutoFit/>
          </a:bodyPr>
          <a:lstStyle/>
          <a:p>
            <a:pPr algn="just"/>
            <a:r>
              <a:rPr lang="es-ES" dirty="0">
                <a:latin typeface="Bodoni MT" panose="02070603080606020203" pitchFamily="18" charset="0"/>
              </a:rPr>
              <a:t>A Juanito Osuna le dicen en París que usted anda en un aprieto en Madrid y se agarra el primer avión aunque tenga que maniatar a la </a:t>
            </a:r>
            <a:r>
              <a:rPr lang="es-ES" b="1" i="1" dirty="0">
                <a:solidFill>
                  <a:srgbClr val="C00000"/>
                </a:solidFill>
                <a:latin typeface="Bodoni MT" panose="02070603080606020203" pitchFamily="18" charset="0"/>
              </a:rPr>
              <a:t>azafata</a:t>
            </a:r>
            <a:r>
              <a:rPr lang="es-ES" dirty="0">
                <a:latin typeface="Bodoni MT" panose="02070603080606020203" pitchFamily="18" charset="0"/>
              </a:rPr>
              <a:t> (1948 – 1963, Miguel Delibes, </a:t>
            </a:r>
            <a:r>
              <a:rPr lang="es-ES" i="1" dirty="0">
                <a:latin typeface="Bodoni MT" panose="02070603080606020203" pitchFamily="18" charset="0"/>
              </a:rPr>
              <a:t>La mortaja</a:t>
            </a:r>
            <a:r>
              <a:rPr lang="es-ES" dirty="0">
                <a:latin typeface="Bodoni MT" panose="02070603080606020203" pitchFamily="18" charset="0"/>
              </a:rPr>
              <a:t>). </a:t>
            </a:r>
          </a:p>
        </p:txBody>
      </p:sp>
      <p:sp>
        <p:nvSpPr>
          <p:cNvPr id="5" name="Rectángulo 4"/>
          <p:cNvSpPr/>
          <p:nvPr/>
        </p:nvSpPr>
        <p:spPr>
          <a:xfrm>
            <a:off x="273967" y="5128535"/>
            <a:ext cx="8111058" cy="1323439"/>
          </a:xfrm>
          <a:prstGeom prst="rect">
            <a:avLst/>
          </a:prstGeom>
          <a:solidFill>
            <a:schemeClr val="bg1"/>
          </a:solidFill>
        </p:spPr>
        <p:txBody>
          <a:bodyPr wrap="square">
            <a:spAutoFit/>
          </a:bodyPr>
          <a:lstStyle/>
          <a:p>
            <a:pPr algn="just"/>
            <a:r>
              <a:rPr lang="es-ES" sz="1600" dirty="0">
                <a:latin typeface="Bodoni MT" panose="02070603080606020203" pitchFamily="18" charset="0"/>
              </a:rPr>
              <a:t>Mercedes. Lo creerás una ridiculez, ¿verdad?, pues cuando oí hablar a la </a:t>
            </a:r>
            <a:r>
              <a:rPr lang="es-ES" sz="1600" b="1" i="1" dirty="0">
                <a:solidFill>
                  <a:srgbClr val="C00000"/>
                </a:solidFill>
                <a:latin typeface="Bodoni MT" panose="02070603080606020203" pitchFamily="18" charset="0"/>
              </a:rPr>
              <a:t>azafata </a:t>
            </a:r>
            <a:r>
              <a:rPr lang="es-ES" sz="1600" dirty="0">
                <a:latin typeface="Bodoni MT" panose="02070603080606020203" pitchFamily="18" charset="0"/>
              </a:rPr>
              <a:t>del avión, me puse pálida. (La remeda.) "A su </a:t>
            </a:r>
            <a:r>
              <a:rPr lang="es-ES" sz="1600" dirty="0" err="1">
                <a:latin typeface="Bodoni MT" panose="02070603080606020203" pitchFamily="18" charset="0"/>
              </a:rPr>
              <a:t>servisio</a:t>
            </a:r>
            <a:r>
              <a:rPr lang="es-ES" sz="1600" dirty="0">
                <a:latin typeface="Bodoni MT" panose="02070603080606020203" pitchFamily="18" charset="0"/>
              </a:rPr>
              <a:t>, señora"... Pronunciar la c de esa forma es una competencia desleal, te lo aseguro. Y creo que voy a tener que hacer un esfuerzo atroz para soportar que alguien te llame </a:t>
            </a:r>
            <a:r>
              <a:rPr lang="es-ES" sz="1600" dirty="0" err="1">
                <a:latin typeface="Bodoni MT" panose="02070603080606020203" pitchFamily="18" charset="0"/>
              </a:rPr>
              <a:t>Patrisio</a:t>
            </a:r>
            <a:r>
              <a:rPr lang="es-ES" sz="1600" dirty="0">
                <a:latin typeface="Bodoni MT" panose="02070603080606020203" pitchFamily="18" charset="0"/>
              </a:rPr>
              <a:t>... (Súbitamente.) Patricio, Patricio, ¿me prometes no hacer caso de la ese?  (1957, Joaquín Calvo Sotelo, </a:t>
            </a:r>
            <a:r>
              <a:rPr lang="es-ES" sz="1600" i="1" dirty="0">
                <a:latin typeface="Bodoni MT" panose="02070603080606020203" pitchFamily="18" charset="0"/>
              </a:rPr>
              <a:t>Una muchachita de Valladolid</a:t>
            </a:r>
            <a:r>
              <a:rPr lang="es-ES" sz="1600" dirty="0">
                <a:latin typeface="Bodoni MT" panose="02070603080606020203" pitchFamily="18" charset="0"/>
              </a:rPr>
              <a:t>).</a:t>
            </a:r>
          </a:p>
        </p:txBody>
      </p:sp>
    </p:spTree>
    <p:extLst>
      <p:ext uri="{BB962C8B-B14F-4D97-AF65-F5344CB8AC3E}">
        <p14:creationId xmlns:p14="http://schemas.microsoft.com/office/powerpoint/2010/main" val="31032762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out)">
                                      <p:cBhvr>
                                        <p:cTn id="12" dur="2000"/>
                                        <p:tgtEl>
                                          <p:spTgt spid="3"/>
                                        </p:tgtEl>
                                      </p:cBhvr>
                                    </p:animEffect>
                                  </p:childTnLst>
                                </p:cTn>
                              </p:par>
                              <p:par>
                                <p:cTn id="13" presetID="8" presetClass="entr" presetSubtype="32"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out)">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14 Marcador de número de diapositiva"/>
          <p:cNvSpPr txBox="1">
            <a:spLocks/>
          </p:cNvSpPr>
          <p:nvPr/>
        </p:nvSpPr>
        <p:spPr bwMode="auto">
          <a:xfrm>
            <a:off x="8785225" y="6326188"/>
            <a:ext cx="333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19F1158-B0A1-4C92-AA6C-D30457B24041}" type="slidenum">
              <a:rPr lang="es-ES" sz="2400" b="1">
                <a:solidFill>
                  <a:schemeClr val="bg1"/>
                </a:solidFill>
                <a:latin typeface="Garamond" panose="02020404030301010803" pitchFamily="18" charset="0"/>
              </a:rPr>
              <a:pPr algn="ctr" eaLnBrk="1" hangingPunct="1"/>
              <a:t>5</a:t>
            </a:fld>
            <a:endParaRPr lang="es-ES" sz="2400" b="1" dirty="0">
              <a:solidFill>
                <a:schemeClr val="bg1"/>
              </a:solidFill>
              <a:latin typeface="Garamond" panose="02020404030301010803" pitchFamily="18" charset="0"/>
            </a:endParaRPr>
          </a:p>
        </p:txBody>
      </p:sp>
      <p:sp>
        <p:nvSpPr>
          <p:cNvPr id="8" name="Rectángulo 7"/>
          <p:cNvSpPr/>
          <p:nvPr/>
        </p:nvSpPr>
        <p:spPr>
          <a:xfrm>
            <a:off x="251520" y="199103"/>
            <a:ext cx="8101905" cy="1631216"/>
          </a:xfrm>
          <a:prstGeom prst="rect">
            <a:avLst/>
          </a:prstGeom>
          <a:solidFill>
            <a:schemeClr val="bg1"/>
          </a:solidFill>
        </p:spPr>
        <p:txBody>
          <a:bodyPr wrap="square">
            <a:spAutoFit/>
          </a:bodyPr>
          <a:lstStyle/>
          <a:p>
            <a:pPr algn="just"/>
            <a:r>
              <a:rPr lang="es-ES" sz="2000" dirty="0">
                <a:latin typeface="Bodoni MT" panose="02070603080606020203" pitchFamily="18" charset="0"/>
              </a:rPr>
              <a:t>Veinticinco horas de vuelo. Al bajar, en el aeropuerto de Tokio, las escalera del aparato, nos sosteníamos difícilmente en pie. Por contraste, las </a:t>
            </a:r>
            <a:r>
              <a:rPr lang="es-ES" sz="2000" b="1" i="1" dirty="0">
                <a:solidFill>
                  <a:srgbClr val="C00000"/>
                </a:solidFill>
                <a:latin typeface="Bodoni MT" panose="02070603080606020203" pitchFamily="18" charset="0"/>
              </a:rPr>
              <a:t>azafatas</a:t>
            </a:r>
            <a:r>
              <a:rPr lang="es-ES" sz="2000" dirty="0">
                <a:latin typeface="Bodoni MT" panose="02070603080606020203" pitchFamily="18" charset="0"/>
              </a:rPr>
              <a:t> de tierra y los mozos de pista que nos aguardaban, se encontraban en plena forma. Sonrisas frescas y órdenes tajantes (1964, José María </a:t>
            </a:r>
            <a:r>
              <a:rPr lang="es-ES" sz="2000" dirty="0" err="1">
                <a:latin typeface="Bodoni MT" panose="02070603080606020203" pitchFamily="18" charset="0"/>
              </a:rPr>
              <a:t>Gironella</a:t>
            </a:r>
            <a:r>
              <a:rPr lang="es-ES" sz="2000" dirty="0">
                <a:latin typeface="Bodoni MT" panose="02070603080606020203" pitchFamily="18" charset="0"/>
              </a:rPr>
              <a:t>, </a:t>
            </a:r>
            <a:r>
              <a:rPr lang="es-ES" sz="2000" i="1" dirty="0">
                <a:latin typeface="Bodoni MT" panose="02070603080606020203" pitchFamily="18" charset="0"/>
              </a:rPr>
              <a:t>El Japón y su duende</a:t>
            </a:r>
            <a:r>
              <a:rPr lang="es-ES" sz="2000" dirty="0">
                <a:latin typeface="Bodoni MT" panose="02070603080606020203" pitchFamily="18" charset="0"/>
              </a:rPr>
              <a:t>).</a:t>
            </a:r>
          </a:p>
        </p:txBody>
      </p:sp>
      <p:sp>
        <p:nvSpPr>
          <p:cNvPr id="4" name="Rectángulo 3"/>
          <p:cNvSpPr/>
          <p:nvPr/>
        </p:nvSpPr>
        <p:spPr>
          <a:xfrm>
            <a:off x="318415" y="1908791"/>
            <a:ext cx="8489035" cy="4893647"/>
          </a:xfrm>
          <a:prstGeom prst="rect">
            <a:avLst/>
          </a:prstGeom>
          <a:solidFill>
            <a:schemeClr val="bg1"/>
          </a:solidFill>
        </p:spPr>
        <p:txBody>
          <a:bodyPr wrap="square">
            <a:spAutoFit/>
          </a:bodyPr>
          <a:lstStyle/>
          <a:p>
            <a:pPr algn="just"/>
            <a:r>
              <a:rPr lang="es-ES" sz="2400" dirty="0">
                <a:latin typeface="Bodoni MT" panose="02070603080606020203" pitchFamily="18" charset="0"/>
              </a:rPr>
              <a:t>- De pocas victorias </a:t>
            </a:r>
            <a:r>
              <a:rPr lang="es-ES" sz="2400" dirty="0" err="1">
                <a:latin typeface="Bodoni MT" panose="02070603080606020203" pitchFamily="18" charset="0"/>
              </a:rPr>
              <a:t>neologísticas</a:t>
            </a:r>
            <a:r>
              <a:rPr lang="es-ES" sz="2400" dirty="0">
                <a:latin typeface="Bodoni MT" panose="02070603080606020203" pitchFamily="18" charset="0"/>
              </a:rPr>
              <a:t> -apostillé- puede vanagloriarse nuestra Academia. Y me parece observar desde mi mirador costumbrista más que técnico, que cuando triunfa es porque la operación se hace al hilo de algún sector social que está interesado en esa purificación. Los árbitros del fútbol o los locutores de radio, reclamaban una palabra española para sus colegios profesionales. Y de ahí la victoria de esas palabras sobre el </a:t>
            </a:r>
            <a:r>
              <a:rPr lang="es-ES" sz="2400" i="1" dirty="0">
                <a:latin typeface="Bodoni MT" panose="02070603080606020203" pitchFamily="18" charset="0"/>
              </a:rPr>
              <a:t>referee</a:t>
            </a:r>
            <a:r>
              <a:rPr lang="es-ES" sz="2400" dirty="0">
                <a:latin typeface="Bodoni MT" panose="02070603080606020203" pitchFamily="18" charset="0"/>
              </a:rPr>
              <a:t> o el </a:t>
            </a:r>
            <a:r>
              <a:rPr lang="es-ES" sz="2400" i="1" dirty="0">
                <a:latin typeface="Bodoni MT" panose="02070603080606020203" pitchFamily="18" charset="0"/>
              </a:rPr>
              <a:t>speaker</a:t>
            </a:r>
            <a:r>
              <a:rPr lang="es-ES" sz="2400" dirty="0">
                <a:latin typeface="Bodoni MT" panose="02070603080606020203" pitchFamily="18" charset="0"/>
              </a:rPr>
              <a:t> de hace unos años. Y no digamos las </a:t>
            </a:r>
            <a:r>
              <a:rPr lang="es-ES" sz="2400" i="1" dirty="0" err="1">
                <a:latin typeface="Bodoni MT" panose="02070603080606020203" pitchFamily="18" charset="0"/>
              </a:rPr>
              <a:t>steewardess</a:t>
            </a:r>
            <a:r>
              <a:rPr lang="es-ES" sz="2400" dirty="0">
                <a:latin typeface="Bodoni MT" panose="02070603080606020203" pitchFamily="18" charset="0"/>
              </a:rPr>
              <a:t> de los aviones. Rechazaron el </a:t>
            </a:r>
            <a:r>
              <a:rPr lang="es-ES" sz="2400" b="1" i="1" dirty="0">
                <a:solidFill>
                  <a:srgbClr val="C00000"/>
                </a:solidFill>
                <a:latin typeface="Bodoni MT" panose="02070603080606020203" pitchFamily="18" charset="0"/>
              </a:rPr>
              <a:t>aeromoza</a:t>
            </a:r>
            <a:r>
              <a:rPr lang="es-ES" sz="2400" dirty="0">
                <a:solidFill>
                  <a:srgbClr val="C00000"/>
                </a:solidFill>
                <a:latin typeface="Bodoni MT" panose="02070603080606020203" pitchFamily="18" charset="0"/>
              </a:rPr>
              <a:t> </a:t>
            </a:r>
            <a:r>
              <a:rPr lang="es-ES" sz="2400" dirty="0">
                <a:latin typeface="Bodoni MT" panose="02070603080606020203" pitchFamily="18" charset="0"/>
              </a:rPr>
              <a:t>que alguno les proponía; y se agarraron gozosas en cuanto alguno les insinuó lo de </a:t>
            </a:r>
            <a:r>
              <a:rPr lang="es-ES" sz="2400" b="1" i="1" dirty="0">
                <a:solidFill>
                  <a:srgbClr val="C00000"/>
                </a:solidFill>
                <a:latin typeface="Bodoni MT" panose="02070603080606020203" pitchFamily="18" charset="0"/>
              </a:rPr>
              <a:t>azafatas</a:t>
            </a:r>
            <a:r>
              <a:rPr lang="es-ES" sz="2400" dirty="0">
                <a:latin typeface="Bodoni MT" panose="02070603080606020203" pitchFamily="18" charset="0"/>
              </a:rPr>
              <a:t>, nombre romántico y cortesano que parece propuesto por don José Zorrilla o el duque de Rivas (1970, José María </a:t>
            </a:r>
            <a:r>
              <a:rPr lang="es-ES" sz="2400" dirty="0" err="1">
                <a:latin typeface="Bodoni MT" panose="02070603080606020203" pitchFamily="18" charset="0"/>
              </a:rPr>
              <a:t>Pemán</a:t>
            </a:r>
            <a:r>
              <a:rPr lang="es-ES" sz="2400" dirty="0">
                <a:latin typeface="Bodoni MT" panose="02070603080606020203" pitchFamily="18" charset="0"/>
              </a:rPr>
              <a:t>, </a:t>
            </a:r>
            <a:r>
              <a:rPr lang="es-ES" sz="2400" i="1" dirty="0">
                <a:latin typeface="Bodoni MT" panose="02070603080606020203" pitchFamily="18" charset="0"/>
              </a:rPr>
              <a:t>Mis almuerzos con gente importante</a:t>
            </a:r>
            <a:r>
              <a:rPr lang="es-ES" sz="2400" dirty="0">
                <a:latin typeface="Bodoni MT" panose="02070603080606020203" pitchFamily="18" charset="0"/>
              </a:rPr>
              <a:t>). </a:t>
            </a:r>
          </a:p>
        </p:txBody>
      </p:sp>
    </p:spTree>
    <p:extLst>
      <p:ext uri="{BB962C8B-B14F-4D97-AF65-F5344CB8AC3E}">
        <p14:creationId xmlns:p14="http://schemas.microsoft.com/office/powerpoint/2010/main" val="3194486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Horizontal)">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Horizontal)">
                                      <p:cBhvr>
                                        <p:cTn id="12"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417137" y="692696"/>
            <a:ext cx="7985474" cy="1938992"/>
          </a:xfrm>
          <a:prstGeom prst="rect">
            <a:avLst/>
          </a:prstGeom>
          <a:solidFill>
            <a:schemeClr val="bg1"/>
          </a:solidFill>
        </p:spPr>
        <p:txBody>
          <a:bodyPr wrap="square">
            <a:spAutoFit/>
          </a:bodyPr>
          <a:lstStyle/>
          <a:p>
            <a:pPr algn="just"/>
            <a:r>
              <a:rPr lang="es-ES" sz="2000" dirty="0">
                <a:latin typeface="Bodoni MT" panose="02070603080606020203" pitchFamily="18" charset="0"/>
              </a:rPr>
              <a:t>Hace aproximadamente un año tuve ocasión de conocer al profesor </a:t>
            </a:r>
            <a:r>
              <a:rPr lang="es-ES" sz="2000" dirty="0" err="1">
                <a:latin typeface="Bodoni MT" panose="02070603080606020203" pitchFamily="18" charset="0"/>
              </a:rPr>
              <a:t>Carande</a:t>
            </a:r>
            <a:r>
              <a:rPr lang="es-ES" sz="2000" dirty="0">
                <a:latin typeface="Bodoni MT" panose="02070603080606020203" pitchFamily="18" charset="0"/>
              </a:rPr>
              <a:t> durante la entrega de los premios Príncipe de Asturias… Y como pudieron ver muchos, renunció al brazo que le ofrecía una </a:t>
            </a:r>
            <a:r>
              <a:rPr lang="es-ES" sz="2000" b="1" i="1" dirty="0">
                <a:solidFill>
                  <a:srgbClr val="C00000"/>
                </a:solidFill>
                <a:latin typeface="Bodoni MT" panose="02070603080606020203" pitchFamily="18" charset="0"/>
              </a:rPr>
              <a:t>azafata</a:t>
            </a:r>
            <a:r>
              <a:rPr lang="es-ES" sz="2000" dirty="0">
                <a:latin typeface="Bodoni MT" panose="02070603080606020203" pitchFamily="18" charset="0"/>
              </a:rPr>
              <a:t> para ayudarlo a ir a recoger su diploma, si bien al regresar a su puesto se acercó a ella y le dio un beso (1986, PRENSA, ABC, 14/10/1986 : EL ARTE DE OLVIDAR ES ÚTIL). </a:t>
            </a:r>
          </a:p>
        </p:txBody>
      </p:sp>
      <p:sp>
        <p:nvSpPr>
          <p:cNvPr id="2" name="Rectángulo 1"/>
          <p:cNvSpPr/>
          <p:nvPr/>
        </p:nvSpPr>
        <p:spPr>
          <a:xfrm>
            <a:off x="383209" y="3212976"/>
            <a:ext cx="8136904" cy="3416320"/>
          </a:xfrm>
          <a:prstGeom prst="rect">
            <a:avLst/>
          </a:prstGeom>
          <a:solidFill>
            <a:schemeClr val="bg1"/>
          </a:solidFill>
        </p:spPr>
        <p:txBody>
          <a:bodyPr wrap="square">
            <a:spAutoFit/>
          </a:bodyPr>
          <a:lstStyle/>
          <a:p>
            <a:pPr algn="just"/>
            <a:r>
              <a:rPr lang="es-ES" sz="2400" dirty="0">
                <a:latin typeface="Bodoni MT" panose="02070603080606020203" pitchFamily="18" charset="0"/>
              </a:rPr>
              <a:t>Me asocio a aquellos que llaman "</a:t>
            </a:r>
            <a:r>
              <a:rPr lang="es-ES" sz="2400" b="1" i="1" dirty="0">
                <a:solidFill>
                  <a:srgbClr val="C00000"/>
                </a:solidFill>
                <a:latin typeface="Bodoni MT" panose="02070603080606020203" pitchFamily="18" charset="0"/>
              </a:rPr>
              <a:t>azafata</a:t>
            </a:r>
            <a:r>
              <a:rPr lang="es-ES" sz="2400" dirty="0">
                <a:latin typeface="Bodoni MT" panose="02070603080606020203" pitchFamily="18" charset="0"/>
              </a:rPr>
              <a:t>" al ángel guardián de los aviones. Merece más este lindo nombre que el de </a:t>
            </a:r>
            <a:r>
              <a:rPr lang="es-ES" sz="2400" i="1" dirty="0">
                <a:latin typeface="Bodoni MT" panose="02070603080606020203" pitchFamily="18" charset="0"/>
              </a:rPr>
              <a:t>sobrecargo, aeromoza, guardesa, </a:t>
            </a:r>
            <a:r>
              <a:rPr lang="es-ES" sz="2400" i="1" dirty="0" err="1">
                <a:latin typeface="Bodoni MT" panose="02070603080606020203" pitchFamily="18" charset="0"/>
              </a:rPr>
              <a:t>hoste</a:t>
            </a:r>
            <a:r>
              <a:rPr lang="es-ES" sz="2400" dirty="0" err="1">
                <a:latin typeface="Bodoni MT" panose="02070603080606020203" pitchFamily="18" charset="0"/>
              </a:rPr>
              <a:t>ss</a:t>
            </a:r>
            <a:r>
              <a:rPr lang="es-ES" sz="2400" dirty="0">
                <a:latin typeface="Bodoni MT" panose="02070603080606020203" pitchFamily="18" charset="0"/>
              </a:rPr>
              <a:t> o </a:t>
            </a:r>
            <a:r>
              <a:rPr lang="es-ES" sz="2400" i="1" dirty="0" err="1">
                <a:latin typeface="Bodoni MT" panose="02070603080606020203" pitchFamily="18" charset="0"/>
              </a:rPr>
              <a:t>stewardess</a:t>
            </a:r>
            <a:r>
              <a:rPr lang="es-ES" sz="2400" dirty="0">
                <a:latin typeface="Bodoni MT" panose="02070603080606020203" pitchFamily="18" charset="0"/>
              </a:rPr>
              <a:t>. </a:t>
            </a:r>
            <a:r>
              <a:rPr lang="es-ES" sz="2400" b="1" i="1" dirty="0">
                <a:solidFill>
                  <a:srgbClr val="C00000"/>
                </a:solidFill>
                <a:latin typeface="Bodoni MT" panose="02070603080606020203" pitchFamily="18" charset="0"/>
              </a:rPr>
              <a:t>Azafata</a:t>
            </a:r>
            <a:r>
              <a:rPr lang="es-ES" sz="2400" dirty="0">
                <a:latin typeface="Bodoni MT" panose="02070603080606020203" pitchFamily="18" charset="0"/>
              </a:rPr>
              <a:t> es una castiza voz arábigo-española; así se llama a la criada de la reina, que le sirve los vestidos y alhajas que ha de poner y los recoge cuando se desnuda. (¿Quién de mis lectores no descubre en sí una secreta vocación de azafato?) (1986, </a:t>
            </a:r>
            <a:r>
              <a:rPr lang="es-ES" sz="2400" dirty="0" err="1">
                <a:latin typeface="Bodoni MT" panose="02070603080606020203" pitchFamily="18" charset="0"/>
              </a:rPr>
              <a:t>Gutierre</a:t>
            </a:r>
            <a:r>
              <a:rPr lang="es-ES" sz="2400" dirty="0">
                <a:latin typeface="Bodoni MT" panose="02070603080606020203" pitchFamily="18" charset="0"/>
              </a:rPr>
              <a:t> </a:t>
            </a:r>
            <a:r>
              <a:rPr lang="es-ES" sz="2400" dirty="0" err="1">
                <a:latin typeface="Bodoni MT" panose="02070603080606020203" pitchFamily="18" charset="0"/>
              </a:rPr>
              <a:t>Tibón</a:t>
            </a:r>
            <a:r>
              <a:rPr lang="es-ES" sz="2400" dirty="0">
                <a:latin typeface="Bodoni MT" panose="02070603080606020203" pitchFamily="18" charset="0"/>
              </a:rPr>
              <a:t>, </a:t>
            </a:r>
            <a:r>
              <a:rPr lang="es-ES" sz="2400" i="1" dirty="0">
                <a:latin typeface="Bodoni MT" panose="02070603080606020203" pitchFamily="18" charset="0"/>
              </a:rPr>
              <a:t>Aventuras en las cinco partes del mundo (con un brinco a Úbeda</a:t>
            </a:r>
            <a:r>
              <a:rPr lang="es-ES" sz="2400" dirty="0">
                <a:latin typeface="Bodoni MT" panose="02070603080606020203" pitchFamily="18" charset="0"/>
              </a:rPr>
              <a:t>).</a:t>
            </a:r>
          </a:p>
        </p:txBody>
      </p:sp>
      <p:sp>
        <p:nvSpPr>
          <p:cNvPr id="13" name="14 Marcador de número de diapositiva"/>
          <p:cNvSpPr txBox="1">
            <a:spLocks/>
          </p:cNvSpPr>
          <p:nvPr/>
        </p:nvSpPr>
        <p:spPr bwMode="auto">
          <a:xfrm>
            <a:off x="8785225" y="6326188"/>
            <a:ext cx="333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19F1158-B0A1-4C92-AA6C-D30457B24041}" type="slidenum">
              <a:rPr lang="es-ES" sz="2400" b="1">
                <a:solidFill>
                  <a:schemeClr val="bg1"/>
                </a:solidFill>
                <a:latin typeface="Garamond" panose="02020404030301010803" pitchFamily="18" charset="0"/>
              </a:rPr>
              <a:pPr algn="ctr" eaLnBrk="1" hangingPunct="1"/>
              <a:t>6</a:t>
            </a:fld>
            <a:endParaRPr lang="es-ES" sz="2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739041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9" descr="Museo de los Molinos de Viento (Vista exteri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0785475"/>
            <a:ext cx="457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1" descr="Museo de los Molinos de Viento (Vista exteri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0937875"/>
            <a:ext cx="457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3" descr="Museo de los Molinos de Viento (Vista exteri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1090275"/>
            <a:ext cx="457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6" descr="http://imgll.trivago.com/uploadimages/52/44/5244970_l.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20650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5"/>
          <a:stretch>
            <a:fillRect/>
          </a:stretch>
        </p:blipFill>
        <p:spPr>
          <a:xfrm>
            <a:off x="21318" y="83684"/>
            <a:ext cx="4594384" cy="3277459"/>
          </a:xfrm>
          <a:prstGeom prst="rect">
            <a:avLst/>
          </a:prstGeom>
        </p:spPr>
      </p:pic>
      <p:sp>
        <p:nvSpPr>
          <p:cNvPr id="3" name="CuadroTexto 2"/>
          <p:cNvSpPr txBox="1"/>
          <p:nvPr/>
        </p:nvSpPr>
        <p:spPr>
          <a:xfrm>
            <a:off x="4957057" y="405353"/>
            <a:ext cx="1728044"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Autoridades</a:t>
            </a:r>
          </a:p>
        </p:txBody>
      </p:sp>
      <p:pic>
        <p:nvPicPr>
          <p:cNvPr id="4" name="Imagen 3"/>
          <p:cNvPicPr>
            <a:picLocks noChangeAspect="1"/>
          </p:cNvPicPr>
          <p:nvPr/>
        </p:nvPicPr>
        <p:blipFill>
          <a:blip r:embed="rId6"/>
          <a:stretch>
            <a:fillRect/>
          </a:stretch>
        </p:blipFill>
        <p:spPr>
          <a:xfrm>
            <a:off x="4572000" y="2054210"/>
            <a:ext cx="4508725" cy="1331759"/>
          </a:xfrm>
          <a:prstGeom prst="rect">
            <a:avLst/>
          </a:prstGeom>
        </p:spPr>
      </p:pic>
      <p:sp>
        <p:nvSpPr>
          <p:cNvPr id="18" name="CuadroTexto 17"/>
          <p:cNvSpPr txBox="1"/>
          <p:nvPr/>
        </p:nvSpPr>
        <p:spPr>
          <a:xfrm>
            <a:off x="6275529" y="1522052"/>
            <a:ext cx="1728044"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RAE. 1780</a:t>
            </a:r>
          </a:p>
        </p:txBody>
      </p:sp>
      <p:sp>
        <p:nvSpPr>
          <p:cNvPr id="20" name="CuadroTexto 19"/>
          <p:cNvSpPr txBox="1"/>
          <p:nvPr/>
        </p:nvSpPr>
        <p:spPr>
          <a:xfrm>
            <a:off x="460375" y="3631184"/>
            <a:ext cx="1728044"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Terreros. 1786</a:t>
            </a:r>
          </a:p>
        </p:txBody>
      </p:sp>
      <p:pic>
        <p:nvPicPr>
          <p:cNvPr id="8" name="Imagen 7"/>
          <p:cNvPicPr>
            <a:picLocks noChangeAspect="1"/>
          </p:cNvPicPr>
          <p:nvPr/>
        </p:nvPicPr>
        <p:blipFill>
          <a:blip r:embed="rId7"/>
          <a:stretch>
            <a:fillRect/>
          </a:stretch>
        </p:blipFill>
        <p:spPr>
          <a:xfrm>
            <a:off x="1052434" y="4133336"/>
            <a:ext cx="6248555" cy="699708"/>
          </a:xfrm>
          <a:prstGeom prst="rect">
            <a:avLst/>
          </a:prstGeom>
        </p:spPr>
      </p:pic>
      <p:pic>
        <p:nvPicPr>
          <p:cNvPr id="9" name="Imagen 8"/>
          <p:cNvPicPr>
            <a:picLocks noChangeAspect="1"/>
          </p:cNvPicPr>
          <p:nvPr/>
        </p:nvPicPr>
        <p:blipFill>
          <a:blip r:embed="rId8"/>
          <a:stretch>
            <a:fillRect/>
          </a:stretch>
        </p:blipFill>
        <p:spPr>
          <a:xfrm>
            <a:off x="1052434" y="5605237"/>
            <a:ext cx="5236847" cy="952154"/>
          </a:xfrm>
          <a:prstGeom prst="rect">
            <a:avLst/>
          </a:prstGeom>
        </p:spPr>
      </p:pic>
      <p:sp>
        <p:nvSpPr>
          <p:cNvPr id="24" name="CuadroTexto 23"/>
          <p:cNvSpPr txBox="1"/>
          <p:nvPr/>
        </p:nvSpPr>
        <p:spPr>
          <a:xfrm>
            <a:off x="706919" y="5119962"/>
            <a:ext cx="2963938"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Núñez de Taboada. 1825</a:t>
            </a:r>
          </a:p>
        </p:txBody>
      </p:sp>
      <p:sp>
        <p:nvSpPr>
          <p:cNvPr id="21" name="14 Marcador de número de diapositiva"/>
          <p:cNvSpPr txBox="1">
            <a:spLocks/>
          </p:cNvSpPr>
          <p:nvPr/>
        </p:nvSpPr>
        <p:spPr bwMode="auto">
          <a:xfrm>
            <a:off x="8785225" y="6326188"/>
            <a:ext cx="333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19F1158-B0A1-4C92-AA6C-D30457B24041}" type="slidenum">
              <a:rPr lang="es-ES" sz="2400" b="1">
                <a:solidFill>
                  <a:schemeClr val="bg1"/>
                </a:solidFill>
                <a:latin typeface="Garamond" panose="02020404030301010803" pitchFamily="18" charset="0"/>
              </a:rPr>
              <a:pPr algn="ctr" eaLnBrk="1" hangingPunct="1"/>
              <a:t>7</a:t>
            </a:fld>
            <a:endParaRPr lang="es-ES" sz="2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2511669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out)">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32"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out)">
                                      <p:cBhvr>
                                        <p:cTn id="15" dur="2000"/>
                                        <p:tgtEl>
                                          <p:spTgt spid="4"/>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circle(out)">
                                      <p:cBhvr>
                                        <p:cTn id="18" dur="2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32"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circle(out)">
                                      <p:cBhvr>
                                        <p:cTn id="23" dur="2000"/>
                                        <p:tgtEl>
                                          <p:spTgt spid="20"/>
                                        </p:tgtEl>
                                      </p:cBhvr>
                                    </p:animEffect>
                                  </p:childTnLst>
                                </p:cTn>
                              </p:par>
                              <p:par>
                                <p:cTn id="24" presetID="6" presetClass="entr" presetSubtype="32"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out)">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32"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ircle(out)">
                                      <p:cBhvr>
                                        <p:cTn id="31" dur="2000"/>
                                        <p:tgtEl>
                                          <p:spTgt spid="9"/>
                                        </p:tgtEl>
                                      </p:cBhvr>
                                    </p:animEffect>
                                  </p:childTnLst>
                                </p:cTn>
                              </p:par>
                              <p:par>
                                <p:cTn id="32" presetID="6" presetClass="entr" presetSubtype="32"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circle(out)">
                                      <p:cBhvr>
                                        <p:cTn id="3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20"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9" descr="Museo de los Molinos de Viento (Vista exteri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0785475"/>
            <a:ext cx="457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1" descr="Museo de los Molinos de Viento (Vista exteri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0937875"/>
            <a:ext cx="457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3" descr="Museo de los Molinos de Viento (Vista exteri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1090275"/>
            <a:ext cx="4572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6" descr="http://imgll.trivago.com/uploadimages/52/44/5244970_l.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20650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14 Marcador de número de diapositiva"/>
          <p:cNvSpPr txBox="1">
            <a:spLocks/>
          </p:cNvSpPr>
          <p:nvPr/>
        </p:nvSpPr>
        <p:spPr bwMode="auto">
          <a:xfrm>
            <a:off x="8532440" y="6381328"/>
            <a:ext cx="588283" cy="459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19F1158-B0A1-4C92-AA6C-D30457B24041}" type="slidenum">
              <a:rPr lang="es-ES" sz="2400" b="1">
                <a:solidFill>
                  <a:schemeClr val="bg1"/>
                </a:solidFill>
                <a:latin typeface="Garamond" panose="02020404030301010803" pitchFamily="18" charset="0"/>
              </a:rPr>
              <a:pPr algn="ctr" eaLnBrk="1" hangingPunct="1"/>
              <a:t>8</a:t>
            </a:fld>
            <a:endParaRPr lang="es-ES" sz="2400" b="1" dirty="0">
              <a:solidFill>
                <a:schemeClr val="bg1"/>
              </a:solidFill>
              <a:latin typeface="Garamond" panose="02020404030301010803" pitchFamily="18" charset="0"/>
            </a:endParaRPr>
          </a:p>
        </p:txBody>
      </p:sp>
      <p:sp>
        <p:nvSpPr>
          <p:cNvPr id="18" name="CuadroTexto 17"/>
          <p:cNvSpPr txBox="1"/>
          <p:nvPr/>
        </p:nvSpPr>
        <p:spPr>
          <a:xfrm>
            <a:off x="6475221" y="750902"/>
            <a:ext cx="1728044"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DRAE. 1956</a:t>
            </a:r>
          </a:p>
        </p:txBody>
      </p:sp>
      <p:pic>
        <p:nvPicPr>
          <p:cNvPr id="6" name="Imagen 5"/>
          <p:cNvPicPr>
            <a:picLocks noChangeAspect="1"/>
          </p:cNvPicPr>
          <p:nvPr/>
        </p:nvPicPr>
        <p:blipFill>
          <a:blip r:embed="rId5"/>
          <a:stretch>
            <a:fillRect/>
          </a:stretch>
        </p:blipFill>
        <p:spPr>
          <a:xfrm>
            <a:off x="0" y="32103"/>
            <a:ext cx="5790090" cy="1806930"/>
          </a:xfrm>
          <a:prstGeom prst="rect">
            <a:avLst/>
          </a:prstGeom>
        </p:spPr>
      </p:pic>
      <p:pic>
        <p:nvPicPr>
          <p:cNvPr id="7" name="Imagen 6"/>
          <p:cNvPicPr>
            <a:picLocks noChangeAspect="1"/>
          </p:cNvPicPr>
          <p:nvPr/>
        </p:nvPicPr>
        <p:blipFill>
          <a:blip r:embed="rId6"/>
          <a:stretch>
            <a:fillRect/>
          </a:stretch>
        </p:blipFill>
        <p:spPr>
          <a:xfrm>
            <a:off x="214933" y="2220978"/>
            <a:ext cx="5360223" cy="1672780"/>
          </a:xfrm>
          <a:prstGeom prst="rect">
            <a:avLst/>
          </a:prstGeom>
        </p:spPr>
      </p:pic>
      <p:sp>
        <p:nvSpPr>
          <p:cNvPr id="22" name="CuadroTexto 21"/>
          <p:cNvSpPr txBox="1"/>
          <p:nvPr/>
        </p:nvSpPr>
        <p:spPr>
          <a:xfrm>
            <a:off x="6300192" y="2958027"/>
            <a:ext cx="1728044"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DRAE. 1970</a:t>
            </a:r>
          </a:p>
        </p:txBody>
      </p:sp>
      <p:pic>
        <p:nvPicPr>
          <p:cNvPr id="9" name="Imagen 8"/>
          <p:cNvPicPr>
            <a:picLocks noChangeAspect="1"/>
          </p:cNvPicPr>
          <p:nvPr/>
        </p:nvPicPr>
        <p:blipFill>
          <a:blip r:embed="rId7"/>
          <a:stretch>
            <a:fillRect/>
          </a:stretch>
        </p:blipFill>
        <p:spPr>
          <a:xfrm>
            <a:off x="238030" y="4283463"/>
            <a:ext cx="6952080" cy="2343545"/>
          </a:xfrm>
          <a:prstGeom prst="rect">
            <a:avLst/>
          </a:prstGeom>
        </p:spPr>
      </p:pic>
      <p:sp>
        <p:nvSpPr>
          <p:cNvPr id="24" name="CuadroTexto 23"/>
          <p:cNvSpPr txBox="1"/>
          <p:nvPr/>
        </p:nvSpPr>
        <p:spPr>
          <a:xfrm>
            <a:off x="7339243" y="5287274"/>
            <a:ext cx="1728044" cy="369332"/>
          </a:xfrm>
          <a:prstGeom prst="rect">
            <a:avLst/>
          </a:prstGeom>
          <a:solidFill>
            <a:srgbClr val="FFFF00"/>
          </a:solidFill>
        </p:spPr>
        <p:txBody>
          <a:bodyPr wrap="square" rtlCol="0">
            <a:spAutoFit/>
          </a:bodyPr>
          <a:lstStyle/>
          <a:p>
            <a:pPr algn="ctr"/>
            <a:r>
              <a:rPr lang="es-ES" dirty="0">
                <a:latin typeface="Garamond" panose="02020404030301010803" pitchFamily="18" charset="0"/>
              </a:rPr>
              <a:t>DRAE. 1983</a:t>
            </a:r>
          </a:p>
        </p:txBody>
      </p:sp>
    </p:spTree>
    <p:extLst>
      <p:ext uri="{BB962C8B-B14F-4D97-AF65-F5344CB8AC3E}">
        <p14:creationId xmlns:p14="http://schemas.microsoft.com/office/powerpoint/2010/main" val="2802817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1300"/>
                                        <p:tgtEl>
                                          <p:spTgt spid="18"/>
                                        </p:tgtEl>
                                      </p:cBhvr>
                                    </p:animEffect>
                                  </p:childTnLst>
                                </p:cTn>
                              </p:par>
                              <p:par>
                                <p:cTn id="8" presetID="16" presetClass="entr" presetSubtype="37"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14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outVertical)">
                                      <p:cBhvr>
                                        <p:cTn id="15" dur="1300"/>
                                        <p:tgtEl>
                                          <p:spTgt spid="7"/>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arn(outVertical)">
                                      <p:cBhvr>
                                        <p:cTn id="18" dur="13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outVertical)">
                                      <p:cBhvr>
                                        <p:cTn id="23" dur="1400"/>
                                        <p:tgtEl>
                                          <p:spTgt spid="9"/>
                                        </p:tgtEl>
                                      </p:cBhvr>
                                    </p:animEffect>
                                  </p:childTnLst>
                                </p:cTn>
                              </p:par>
                              <p:par>
                                <p:cTn id="24" presetID="16" presetClass="entr" presetSubtype="37"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barn(outVertical)">
                                      <p:cBhvr>
                                        <p:cTn id="26" dur="11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P spid="24"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5109</TotalTime>
  <Words>1362</Words>
  <Application>Microsoft Office PowerPoint</Application>
  <PresentationFormat>Presentación en pantalla (4:3)</PresentationFormat>
  <Paragraphs>64</Paragraphs>
  <Slides>8</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Bembo</vt:lpstr>
      <vt:lpstr>Bodoni MT</vt:lpstr>
      <vt:lpstr>Calibri</vt:lpstr>
      <vt:lpstr>Garamond</vt:lpstr>
      <vt:lpstr>Trebuchet MS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JUNTA DE CASTILLA Y LEÓN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Salamanaca</dc:title>
  <dc:creator>IESO DE VILLAMAYOR DE ARMUÑA</dc:creator>
  <cp:lastModifiedBy>JOSÉ LUIS HERRERO</cp:lastModifiedBy>
  <cp:revision>437</cp:revision>
  <cp:lastPrinted>2011-03-15T10:26:49Z</cp:lastPrinted>
  <dcterms:created xsi:type="dcterms:W3CDTF">2007-07-28T11:47:19Z</dcterms:created>
  <dcterms:modified xsi:type="dcterms:W3CDTF">2018-11-17T12:45:36Z</dcterms:modified>
</cp:coreProperties>
</file>