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jseWdsrX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.es/web/es/medio_ambiente/urbano/2016/05/12/223751.php" TargetMode="External"/><Relationship Id="rId2" Type="http://schemas.openxmlformats.org/officeDocument/2006/relationships/hyperlink" Target="http://www.univision.com/noticias/planeta/los-10-parques-nacionales-mas-visitados-de-eeuu-fot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556669"/>
            <a:ext cx="3313355" cy="2071719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Parques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 de los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798917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Rachel Fowles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80444" cy="3592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92529"/>
            <a:ext cx="4580444" cy="32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2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Vídeo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https://www.youtube.com/watch?v=NxjseWdsrXg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5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Bibliografía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http://www.univision.com/noticias/planeta/los-10-parques-nacionales-mas-visitados-de-eeuu-fotos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http://www.consumer.es/web/es/medio_ambiente/urbano/2016/05/12/223751.php</a:t>
            </a:r>
            <a:endParaRPr lang="en-US" sz="1600" dirty="0"/>
          </a:p>
          <a:p>
            <a:r>
              <a:rPr lang="en-US" sz="1600" dirty="0">
                <a:hlinkClick r:id="rId2"/>
              </a:rPr>
              <a:t>http://www.univision.com/noticias/planeta/los-10-parques-nacionales-mas-visitados-de-eeuu-fotos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2895"/>
            <a:ext cx="7024744" cy="1143000"/>
          </a:xfrm>
        </p:spPr>
        <p:txBody>
          <a:bodyPr/>
          <a:lstStyle/>
          <a:p>
            <a:pPr algn="ctr"/>
            <a:r>
              <a:rPr lang="en-US" dirty="0" err="1"/>
              <a:t>Trasfondo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27484"/>
            <a:ext cx="6777317" cy="43681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Un </a:t>
            </a:r>
            <a:r>
              <a:rPr lang="en-US" sz="3200" dirty="0" err="1"/>
              <a:t>parque</a:t>
            </a:r>
            <a:r>
              <a:rPr lang="en-US" sz="3200" dirty="0"/>
              <a:t> </a:t>
            </a:r>
            <a:r>
              <a:rPr lang="en-US" sz="3200" dirty="0" err="1"/>
              <a:t>nacional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un </a:t>
            </a:r>
            <a:r>
              <a:rPr lang="en-US" sz="3200" dirty="0" err="1"/>
              <a:t>área</a:t>
            </a:r>
            <a:r>
              <a:rPr lang="en-US" sz="3200" dirty="0"/>
              <a:t> </a:t>
            </a:r>
            <a:r>
              <a:rPr lang="en-US" sz="3200" dirty="0" err="1"/>
              <a:t>protegida</a:t>
            </a:r>
            <a:r>
              <a:rPr lang="en-US" sz="3200" dirty="0"/>
              <a:t>; </a:t>
            </a:r>
            <a:r>
              <a:rPr lang="en-US" sz="3200" dirty="0" err="1"/>
              <a:t>tiene</a:t>
            </a:r>
            <a:r>
              <a:rPr lang="en-US" sz="3200" dirty="0"/>
              <a:t> un </a:t>
            </a:r>
            <a:r>
              <a:rPr lang="en-US" sz="3200" dirty="0" err="1"/>
              <a:t>determinado</a:t>
            </a:r>
            <a:r>
              <a:rPr lang="en-US" sz="3200" dirty="0"/>
              <a:t> </a:t>
            </a:r>
            <a:r>
              <a:rPr lang="en-US" sz="3200" dirty="0" err="1"/>
              <a:t>estatus</a:t>
            </a:r>
            <a:r>
              <a:rPr lang="en-US" sz="3200" dirty="0"/>
              <a:t> legal </a:t>
            </a:r>
          </a:p>
          <a:p>
            <a:r>
              <a:rPr lang="en-US" sz="3200" dirty="0" err="1"/>
              <a:t>Están</a:t>
            </a:r>
            <a:r>
              <a:rPr lang="en-US" sz="3200" dirty="0"/>
              <a:t> en </a:t>
            </a:r>
            <a:r>
              <a:rPr lang="en-US" sz="3200" dirty="0" err="1"/>
              <a:t>lugares</a:t>
            </a:r>
            <a:r>
              <a:rPr lang="en-US" sz="3200" dirty="0"/>
              <a:t> con </a:t>
            </a:r>
            <a:r>
              <a:rPr lang="en-US" sz="3200" dirty="0" err="1"/>
              <a:t>bajo</a:t>
            </a:r>
            <a:r>
              <a:rPr lang="en-US" sz="3200" dirty="0"/>
              <a:t> </a:t>
            </a:r>
            <a:r>
              <a:rPr lang="en-US" sz="3200" dirty="0" err="1"/>
              <a:t>desarrollo</a:t>
            </a:r>
            <a:r>
              <a:rPr lang="en-US" sz="3200" dirty="0"/>
              <a:t>, </a:t>
            </a:r>
            <a:r>
              <a:rPr lang="en-US" sz="3200" dirty="0" err="1"/>
              <a:t>belleza</a:t>
            </a:r>
            <a:r>
              <a:rPr lang="en-US" sz="3200" dirty="0"/>
              <a:t> natural y </a:t>
            </a:r>
            <a:r>
              <a:rPr lang="en-US" sz="3200" dirty="0" err="1"/>
              <a:t>origen</a:t>
            </a:r>
            <a:r>
              <a:rPr lang="en-US" sz="3200" dirty="0"/>
              <a:t> </a:t>
            </a:r>
            <a:r>
              <a:rPr lang="en-US" sz="3200" dirty="0" err="1"/>
              <a:t>único</a:t>
            </a:r>
            <a:endParaRPr lang="en-US" sz="3200" dirty="0"/>
          </a:p>
          <a:p>
            <a:r>
              <a:rPr lang="en-US" sz="3200" dirty="0"/>
              <a:t>Hay 417 </a:t>
            </a:r>
            <a:r>
              <a:rPr lang="en-US" sz="3200" dirty="0" err="1"/>
              <a:t>parques</a:t>
            </a:r>
            <a:r>
              <a:rPr lang="en-US" sz="3200" dirty="0"/>
              <a:t> </a:t>
            </a:r>
            <a:r>
              <a:rPr lang="en-US" sz="3200" dirty="0" err="1"/>
              <a:t>nacionales</a:t>
            </a:r>
            <a:r>
              <a:rPr lang="en-US" sz="3200" dirty="0"/>
              <a:t> en los </a:t>
            </a:r>
            <a:r>
              <a:rPr lang="en-US" sz="3200" dirty="0" err="1"/>
              <a:t>Estados</a:t>
            </a:r>
            <a:r>
              <a:rPr lang="en-US" sz="3200" dirty="0"/>
              <a:t> </a:t>
            </a:r>
            <a:r>
              <a:rPr lang="en-US" sz="3200" dirty="0" err="1"/>
              <a:t>Unidos</a:t>
            </a:r>
            <a:r>
              <a:rPr lang="en-US" sz="3200" dirty="0"/>
              <a:t> </a:t>
            </a:r>
          </a:p>
          <a:p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de 305 </a:t>
            </a:r>
            <a:r>
              <a:rPr lang="en-US" sz="3200" dirty="0" err="1"/>
              <a:t>millones</a:t>
            </a:r>
            <a:r>
              <a:rPr lang="en-US" sz="3200" dirty="0"/>
              <a:t> de personas </a:t>
            </a:r>
            <a:r>
              <a:rPr lang="en-US" sz="3200" dirty="0" err="1"/>
              <a:t>visitaron</a:t>
            </a:r>
            <a:r>
              <a:rPr lang="en-US" sz="3200" dirty="0"/>
              <a:t> los </a:t>
            </a:r>
            <a:r>
              <a:rPr lang="en-US" sz="3200" dirty="0" err="1"/>
              <a:t>parques</a:t>
            </a:r>
            <a:r>
              <a:rPr lang="en-US" sz="3200" dirty="0"/>
              <a:t> </a:t>
            </a:r>
            <a:r>
              <a:rPr lang="en-US" sz="3200" dirty="0" err="1"/>
              <a:t>nacionales</a:t>
            </a:r>
            <a:r>
              <a:rPr lang="en-US" sz="3200" dirty="0"/>
              <a:t> en los E.E.U.U en 2015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3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son </a:t>
            </a:r>
            <a:r>
              <a:rPr lang="en-US" dirty="0" err="1"/>
              <a:t>importantes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505"/>
          </a:xfrm>
        </p:spPr>
        <p:txBody>
          <a:bodyPr>
            <a:noAutofit/>
          </a:bodyPr>
          <a:lstStyle/>
          <a:p>
            <a:r>
              <a:rPr lang="en-US" sz="3000" i="1" dirty="0"/>
              <a:t> </a:t>
            </a:r>
            <a:r>
              <a:rPr lang="en-US" sz="3000" dirty="0" err="1"/>
              <a:t>Representan</a:t>
            </a:r>
            <a:r>
              <a:rPr lang="en-US" sz="3000" dirty="0"/>
              <a:t> la </a:t>
            </a:r>
            <a:r>
              <a:rPr lang="en-US" sz="3000" dirty="0" err="1"/>
              <a:t>naturaleza</a:t>
            </a:r>
            <a:r>
              <a:rPr lang="en-US" sz="3000" dirty="0"/>
              <a:t> </a:t>
            </a:r>
            <a:r>
              <a:rPr lang="en-US" sz="3000" dirty="0" err="1"/>
              <a:t>que</a:t>
            </a:r>
            <a:r>
              <a:rPr lang="en-US" sz="3000" dirty="0"/>
              <a:t> no ha </a:t>
            </a:r>
            <a:r>
              <a:rPr lang="en-US" sz="3000" dirty="0" err="1"/>
              <a:t>sido</a:t>
            </a:r>
            <a:r>
              <a:rPr lang="en-US" sz="3000" dirty="0"/>
              <a:t> </a:t>
            </a:r>
            <a:r>
              <a:rPr lang="en-US" sz="3000" dirty="0" err="1"/>
              <a:t>tocada</a:t>
            </a:r>
            <a:r>
              <a:rPr lang="en-US" sz="3000" dirty="0"/>
              <a:t> </a:t>
            </a:r>
            <a:r>
              <a:rPr lang="en-US" sz="3000" dirty="0" err="1"/>
              <a:t>por</a:t>
            </a:r>
            <a:r>
              <a:rPr lang="en-US" sz="3000" dirty="0"/>
              <a:t> el hombre</a:t>
            </a:r>
          </a:p>
          <a:p>
            <a:r>
              <a:rPr lang="en-US" sz="3000" dirty="0"/>
              <a:t> Si no se </a:t>
            </a:r>
            <a:r>
              <a:rPr lang="en-US" sz="3000" dirty="0" err="1"/>
              <a:t>conservan</a:t>
            </a:r>
            <a:r>
              <a:rPr lang="en-US" sz="3000" dirty="0"/>
              <a:t>, </a:t>
            </a:r>
            <a:r>
              <a:rPr lang="en-US" sz="3000" dirty="0" err="1"/>
              <a:t>perderemos</a:t>
            </a:r>
            <a:r>
              <a:rPr lang="en-US" sz="3000" dirty="0"/>
              <a:t> </a:t>
            </a:r>
            <a:r>
              <a:rPr lang="en-US" sz="3000" dirty="0" err="1"/>
              <a:t>algunas</a:t>
            </a:r>
            <a:r>
              <a:rPr lang="en-US" sz="3000" dirty="0"/>
              <a:t> de </a:t>
            </a:r>
            <a:r>
              <a:rPr lang="en-US" sz="3000" dirty="0" err="1"/>
              <a:t>las</a:t>
            </a:r>
            <a:r>
              <a:rPr lang="en-US" sz="3000" dirty="0"/>
              <a:t> </a:t>
            </a:r>
            <a:r>
              <a:rPr lang="en-US" sz="3000" dirty="0" err="1"/>
              <a:t>zonas</a:t>
            </a:r>
            <a:r>
              <a:rPr lang="en-US" sz="3000" dirty="0"/>
              <a:t> </a:t>
            </a:r>
            <a:r>
              <a:rPr lang="en-US" sz="3000" dirty="0" err="1"/>
              <a:t>más</a:t>
            </a:r>
            <a:r>
              <a:rPr lang="en-US" sz="3000" dirty="0"/>
              <a:t> </a:t>
            </a:r>
            <a:r>
              <a:rPr lang="en-US" sz="3000" dirty="0" err="1"/>
              <a:t>bellas</a:t>
            </a:r>
            <a:r>
              <a:rPr lang="en-US" sz="3000" dirty="0"/>
              <a:t> del </a:t>
            </a:r>
            <a:r>
              <a:rPr lang="en-US" sz="3000" dirty="0" err="1"/>
              <a:t>mundo</a:t>
            </a:r>
            <a:endParaRPr lang="en-US" sz="3000" dirty="0"/>
          </a:p>
          <a:p>
            <a:r>
              <a:rPr lang="en-US" sz="3000" dirty="0"/>
              <a:t> Las </a:t>
            </a:r>
            <a:r>
              <a:rPr lang="en-US" sz="3000" dirty="0" err="1"/>
              <a:t>generaciones</a:t>
            </a:r>
            <a:r>
              <a:rPr lang="en-US" sz="3000" dirty="0"/>
              <a:t> </a:t>
            </a:r>
            <a:r>
              <a:rPr lang="en-US" sz="3000" dirty="0" err="1"/>
              <a:t>futuras</a:t>
            </a:r>
            <a:r>
              <a:rPr lang="en-US" sz="3000" dirty="0"/>
              <a:t> </a:t>
            </a:r>
            <a:r>
              <a:rPr lang="en-US" sz="3000" dirty="0" err="1"/>
              <a:t>deben</a:t>
            </a:r>
            <a:r>
              <a:rPr lang="en-US" sz="3000" dirty="0"/>
              <a:t> </a:t>
            </a:r>
            <a:r>
              <a:rPr lang="en-US" sz="3000" dirty="0" err="1"/>
              <a:t>ser</a:t>
            </a:r>
            <a:r>
              <a:rPr lang="en-US" sz="3000" dirty="0"/>
              <a:t> </a:t>
            </a:r>
            <a:r>
              <a:rPr lang="en-US" sz="3000" dirty="0" err="1"/>
              <a:t>capaces</a:t>
            </a:r>
            <a:r>
              <a:rPr lang="en-US" sz="3000" dirty="0"/>
              <a:t> de </a:t>
            </a:r>
            <a:r>
              <a:rPr lang="en-US" sz="3000" dirty="0" err="1"/>
              <a:t>ver</a:t>
            </a:r>
            <a:r>
              <a:rPr lang="en-US" sz="3000" dirty="0"/>
              <a:t> </a:t>
            </a:r>
            <a:r>
              <a:rPr lang="en-US" sz="3000" dirty="0" err="1"/>
              <a:t>estas</a:t>
            </a:r>
            <a:r>
              <a:rPr lang="en-US" sz="3000" dirty="0"/>
              <a:t> </a:t>
            </a:r>
            <a:r>
              <a:rPr lang="en-US" sz="3000" dirty="0" err="1"/>
              <a:t>áreas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167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 10 </a:t>
            </a:r>
            <a:r>
              <a:rPr lang="en-US" dirty="0" err="1"/>
              <a:t>parques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visitados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/>
              <a:t>1.)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Montañas</a:t>
            </a:r>
            <a:r>
              <a:rPr lang="en-US" dirty="0"/>
              <a:t> </a:t>
            </a:r>
            <a:r>
              <a:rPr lang="en-US" dirty="0" err="1"/>
              <a:t>Humeantes</a:t>
            </a:r>
            <a:r>
              <a:rPr lang="en-US" dirty="0"/>
              <a:t> </a:t>
            </a:r>
          </a:p>
          <a:p>
            <a:pPr marL="68580" indent="0">
              <a:buNone/>
            </a:pPr>
            <a:r>
              <a:rPr lang="en-US" dirty="0"/>
              <a:t>2.)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Gran Canon </a:t>
            </a:r>
          </a:p>
          <a:p>
            <a:pPr marL="68580" indent="0">
              <a:buNone/>
            </a:pPr>
            <a:r>
              <a:rPr lang="en-US" dirty="0"/>
              <a:t>3.)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Yosemite</a:t>
            </a:r>
          </a:p>
          <a:p>
            <a:pPr marL="68580" indent="0">
              <a:buNone/>
            </a:pPr>
            <a:r>
              <a:rPr lang="en-US" dirty="0"/>
              <a:t>4.)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Montañas</a:t>
            </a:r>
            <a:r>
              <a:rPr lang="en-US" dirty="0"/>
              <a:t> </a:t>
            </a:r>
            <a:r>
              <a:rPr lang="en-US" dirty="0" err="1"/>
              <a:t>Rocosas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5.)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Zion</a:t>
            </a:r>
          </a:p>
          <a:p>
            <a:pPr marL="68580" indent="0">
              <a:buNone/>
            </a:pPr>
            <a:r>
              <a:rPr lang="en-US" dirty="0"/>
              <a:t>6.)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Yellowstone</a:t>
            </a:r>
          </a:p>
          <a:p>
            <a:pPr marL="68580" indent="0">
              <a:buNone/>
            </a:pPr>
            <a:r>
              <a:rPr lang="en-US" dirty="0"/>
              <a:t>7.)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Olympic</a:t>
            </a:r>
          </a:p>
          <a:p>
            <a:pPr marL="68580" indent="0">
              <a:buNone/>
            </a:pPr>
            <a:r>
              <a:rPr lang="en-US" dirty="0"/>
              <a:t>8.)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Acadia </a:t>
            </a:r>
          </a:p>
          <a:p>
            <a:pPr marL="68580" indent="0">
              <a:buNone/>
            </a:pPr>
            <a:r>
              <a:rPr lang="en-US" dirty="0"/>
              <a:t>9.)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Grand Teton </a:t>
            </a:r>
          </a:p>
          <a:p>
            <a:pPr marL="68580" indent="0">
              <a:buNone/>
            </a:pPr>
            <a:r>
              <a:rPr lang="en-US" dirty="0"/>
              <a:t>10.) El </a:t>
            </a:r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los </a:t>
            </a:r>
            <a:r>
              <a:rPr lang="en-US" dirty="0" err="1"/>
              <a:t>Glaciares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6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67419"/>
            <a:ext cx="7024744" cy="142761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El Gran </a:t>
            </a:r>
            <a:r>
              <a:rPr lang="en-US" sz="3600" dirty="0" err="1"/>
              <a:t>Cañón</a:t>
            </a:r>
            <a:br>
              <a:rPr lang="en-US" dirty="0"/>
            </a:br>
            <a:r>
              <a:rPr lang="en-US" sz="1800" dirty="0"/>
              <a:t>Arizona, </a:t>
            </a:r>
            <a:r>
              <a:rPr lang="en-US" sz="1800" dirty="0" err="1"/>
              <a:t>Estados</a:t>
            </a:r>
            <a:r>
              <a:rPr lang="en-US" sz="1800" dirty="0"/>
              <a:t> </a:t>
            </a:r>
            <a:r>
              <a:rPr lang="en-US" sz="1800" dirty="0" err="1"/>
              <a:t>Unidos</a:t>
            </a:r>
            <a:endParaRPr lang="en-US" sz="1800" dirty="0"/>
          </a:p>
        </p:txBody>
      </p:sp>
      <p:pic>
        <p:nvPicPr>
          <p:cNvPr id="4" name="Content Placeholder 3" descr="toroweap-poin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b="11174"/>
          <a:stretch>
            <a:fillRect/>
          </a:stretch>
        </p:blipFill>
        <p:spPr>
          <a:xfrm>
            <a:off x="1310629" y="2175106"/>
            <a:ext cx="6661237" cy="3984416"/>
          </a:xfrm>
        </p:spPr>
      </p:pic>
    </p:spTree>
    <p:extLst>
      <p:ext uri="{BB962C8B-B14F-4D97-AF65-F5344CB8AC3E}">
        <p14:creationId xmlns:p14="http://schemas.microsoft.com/office/powerpoint/2010/main" val="116742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Yosemite</a:t>
            </a:r>
            <a:br>
              <a:rPr lang="en-US" dirty="0"/>
            </a:br>
            <a:r>
              <a:rPr lang="en-US" sz="2000" dirty="0"/>
              <a:t>California,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Unidos</a:t>
            </a:r>
            <a:r>
              <a:rPr lang="en-US" sz="2000" dirty="0"/>
              <a:t> </a:t>
            </a:r>
          </a:p>
        </p:txBody>
      </p:sp>
      <p:pic>
        <p:nvPicPr>
          <p:cNvPr id="4" name="Content Placeholder 3" descr="Yosemite_US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0" b="11100"/>
          <a:stretch>
            <a:fillRect/>
          </a:stretch>
        </p:blipFill>
        <p:spPr>
          <a:xfrm>
            <a:off x="1169312" y="2323652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322762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Yellowstone </a:t>
            </a:r>
            <a:br>
              <a:rPr lang="en-US" dirty="0"/>
            </a:br>
            <a:r>
              <a:rPr lang="en-US" sz="2000" dirty="0"/>
              <a:t>Wyoming, Montana, Idaho</a:t>
            </a:r>
          </a:p>
        </p:txBody>
      </p:sp>
      <p:pic>
        <p:nvPicPr>
          <p:cNvPr id="4" name="Content Placeholder 3" descr="yellowston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" b="1467"/>
          <a:stretch>
            <a:fillRect/>
          </a:stretch>
        </p:blipFill>
        <p:spPr>
          <a:xfrm>
            <a:off x="1138072" y="2553321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77797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Montañas</a:t>
            </a:r>
            <a:r>
              <a:rPr lang="en-US" dirty="0"/>
              <a:t> </a:t>
            </a:r>
            <a:r>
              <a:rPr lang="en-US" dirty="0" err="1"/>
              <a:t>Rocosas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/>
              <a:t>Colorado,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Unidos</a:t>
            </a:r>
            <a:endParaRPr lang="en-US" sz="2000" dirty="0"/>
          </a:p>
        </p:txBody>
      </p:sp>
      <p:pic>
        <p:nvPicPr>
          <p:cNvPr id="4" name="Content Placeholder 3" descr="1200px-Rocky_Mountain_National_Park_in_September_2011_-_Glacier_Gorge_from_Bear_Lak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b="13586"/>
          <a:stretch>
            <a:fillRect/>
          </a:stretch>
        </p:blipFill>
        <p:spPr>
          <a:xfrm>
            <a:off x="1290917" y="2323652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124515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23056"/>
            <a:ext cx="7024744" cy="1603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Parque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Zion</a:t>
            </a:r>
            <a:br>
              <a:rPr lang="en-US" dirty="0"/>
            </a:br>
            <a:r>
              <a:rPr lang="en-US" sz="2000" dirty="0"/>
              <a:t>Utah,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Unidos</a:t>
            </a:r>
            <a:r>
              <a:rPr lang="en-US" sz="2000" dirty="0"/>
              <a:t>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Content Placeholder 3" descr="zion 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4" b="11164"/>
          <a:stretch>
            <a:fillRect/>
          </a:stretch>
        </p:blipFill>
        <p:spPr>
          <a:xfrm>
            <a:off x="1182824" y="2526301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2895717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2383</TotalTime>
  <Words>271</Words>
  <Application>Microsoft Office PowerPoint</Application>
  <PresentationFormat>Presentación en pantalla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Austin</vt:lpstr>
      <vt:lpstr>Parques Nacionales de los Estados Unidos </vt:lpstr>
      <vt:lpstr>Trasfondo </vt:lpstr>
      <vt:lpstr>¿Por qué son importantes? </vt:lpstr>
      <vt:lpstr>Los 10 parques más visitados </vt:lpstr>
      <vt:lpstr>El Gran Cañón Arizona, Estados Unidos</vt:lpstr>
      <vt:lpstr>Parque Nacional de Yosemite California, Estados Unidos </vt:lpstr>
      <vt:lpstr>Parque Nacional de Yellowstone  Wyoming, Montana, Idaho</vt:lpstr>
      <vt:lpstr>Parque Nacional de las Montañas Rocosas  Colorado, Estados Unidos</vt:lpstr>
      <vt:lpstr>Parque Nacional Zion Utah, Estados Unidos   </vt:lpstr>
      <vt:lpstr>Vídeo</vt:lpstr>
      <vt:lpstr>Bibliografía </vt:lpstr>
    </vt:vector>
  </TitlesOfParts>
  <Company>St Mikes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Parques Nacionales de los E.E.U.U </dc:title>
  <dc:creator>Rachel Fowles</dc:creator>
  <cp:lastModifiedBy>José Luis Herrero</cp:lastModifiedBy>
  <cp:revision>20</cp:revision>
  <dcterms:created xsi:type="dcterms:W3CDTF">2017-04-17T15:59:38Z</dcterms:created>
  <dcterms:modified xsi:type="dcterms:W3CDTF">2017-05-07T08:36:25Z</dcterms:modified>
</cp:coreProperties>
</file>