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Universidad de Virginia Wesleyan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Ashley Peterson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¿Tienes más información sobre la Universidad de Virginia Wesleyan?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200" dirty="0"/>
              <a:t>Está </a:t>
            </a:r>
            <a:r>
              <a:rPr lang="es-ES" sz="4200" dirty="0"/>
              <a:t>pasando de ser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200" dirty="0"/>
              <a:t>un “college” a </a:t>
            </a:r>
            <a:r>
              <a:rPr lang="es-ES" sz="4200" dirty="0"/>
              <a:t>ser </a:t>
            </a:r>
            <a:r>
              <a:rPr lang="en" sz="4200" dirty="0"/>
              <a:t>una universidad, o “university.”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08" y="1743850"/>
            <a:ext cx="4282149" cy="16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500"/>
              <a:t>Los colores de la universidad son azul marino y gris.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7301"/>
            <a:ext cx="4571999" cy="45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200"/>
              <a:t>Somos “los marlines,” y nuestra mascota se llama “Bob Marlin”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8400"/>
            <a:ext cx="4568898" cy="342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¿Por qué te gusta </a:t>
            </a:r>
            <a:br>
              <a:rPr lang="en" dirty="0"/>
            </a:br>
            <a:r>
              <a:rPr lang="en" dirty="0"/>
              <a:t>la Universidad de Virginia Wesleyan?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Solamente hay 1.400 estudiantes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0650"/>
            <a:ext cx="4570275" cy="25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dirty="0"/>
              <a:t>Toda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800" dirty="0"/>
              <a:t>la gente es muy amable y cariñosa 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27" y="-2"/>
            <a:ext cx="3738626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800" dirty="0"/>
              <a:t>Puedo </a:t>
            </a:r>
            <a:r>
              <a:rPr lang="es-ES" sz="3800" dirty="0"/>
              <a:t>ir a clase</a:t>
            </a:r>
            <a:r>
              <a:rPr lang="en" sz="3800" dirty="0"/>
              <a:t> por la mañana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800" dirty="0"/>
              <a:t> y trabajar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800" dirty="0"/>
              <a:t>por la tarde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4550"/>
            <a:ext cx="4567923" cy="3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dirty="0"/>
              <a:t>Tiene tradiciones divertidas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t="12648" r="5006" b="19017"/>
          <a:stretch/>
        </p:blipFill>
        <p:spPr>
          <a:xfrm>
            <a:off x="0" y="927962"/>
            <a:ext cx="4569875" cy="328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730600" y="724200"/>
            <a:ext cx="42327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Hay oportunidades increíbles 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l="12126"/>
          <a:stretch/>
        </p:blipFill>
        <p:spPr>
          <a:xfrm>
            <a:off x="0" y="620674"/>
            <a:ext cx="4572000" cy="39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¿Dónde está la Universidad de Virginia Wesleyan?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200" dirty="0"/>
              <a:t>Si </a:t>
            </a:r>
            <a:r>
              <a:rPr lang="es-ES" sz="4200" dirty="0"/>
              <a:t>echo de menos </a:t>
            </a:r>
            <a:r>
              <a:rPr lang="en" sz="4200" dirty="0"/>
              <a:t>a mi perrita o </a:t>
            </a:r>
            <a:r>
              <a:rPr lang="es-ES" sz="4200" dirty="0"/>
              <a:t>la </a:t>
            </a:r>
            <a:r>
              <a:rPr lang="en" sz="4200" dirty="0"/>
              <a:t>comida de mi madre, está </a:t>
            </a:r>
            <a:r>
              <a:rPr lang="es-ES" sz="4200" dirty="0"/>
              <a:t>a </a:t>
            </a:r>
            <a:r>
              <a:rPr lang="en" sz="4200" dirty="0"/>
              <a:t>30 minutos </a:t>
            </a:r>
            <a:r>
              <a:rPr lang="es-ES" sz="4200" dirty="0"/>
              <a:t>de</a:t>
            </a:r>
            <a:r>
              <a:rPr lang="en" sz="4200" dirty="0"/>
              <a:t> mi casa 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414" y="0"/>
            <a:ext cx="332974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¿Y la mejor cosa </a:t>
            </a:r>
            <a:br>
              <a:rPr lang="en" dirty="0"/>
            </a:br>
            <a:r>
              <a:rPr lang="en" dirty="0"/>
              <a:t>de la Universidad de Virginia Wesleyan?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dirty="0"/>
              <a:t>¡Solamente está </a:t>
            </a:r>
            <a:r>
              <a:rPr lang="es-ES" sz="4800" dirty="0"/>
              <a:t>a</a:t>
            </a:r>
            <a:r>
              <a:rPr lang="en" sz="4800" dirty="0"/>
              <a:t>10 minutos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ES" sz="4800" dirty="0"/>
              <a:t>de</a:t>
            </a:r>
            <a:r>
              <a:rPr lang="en" sz="4800" dirty="0"/>
              <a:t> la playa!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1195"/>
            <a:ext cx="4568550" cy="27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Ahora, si también queréis </a:t>
            </a:r>
            <a:r>
              <a:rPr lang="es-ES" dirty="0"/>
              <a:t>estudiar en</a:t>
            </a:r>
            <a:r>
              <a:rPr lang="en" dirty="0"/>
              <a:t> mi universidad…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https://www.vwc.edu/admissions/apply-now.php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l="-6179" r="-6179"/>
          <a:stretch/>
        </p:blipFill>
        <p:spPr>
          <a:xfrm>
            <a:off x="1393851" y="152400"/>
            <a:ext cx="543680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6143702" y="0"/>
            <a:ext cx="30003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mundo </a:t>
            </a:r>
          </a:p>
        </p:txBody>
      </p:sp>
      <p:sp>
        <p:nvSpPr>
          <p:cNvPr id="72" name="Shape 72"/>
          <p:cNvSpPr/>
          <p:nvPr/>
        </p:nvSpPr>
        <p:spPr>
          <a:xfrm rot="10800000">
            <a:off x="6383000" y="853624"/>
            <a:ext cx="1652100" cy="176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387" y="152400"/>
            <a:ext cx="7317221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7171831" y="2430000"/>
            <a:ext cx="1839300" cy="27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Estados Unidos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98425"/>
            <a:ext cx="8839199" cy="434664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0" y="244759"/>
            <a:ext cx="4913700" cy="181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Virginia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0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(el mejor estado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0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los EEUU)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52412"/>
            <a:ext cx="5715000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6180864" y="3283982"/>
            <a:ext cx="277800" cy="254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268361" y="442113"/>
            <a:ext cx="3056099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Hampton Roads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786141" y="1092515"/>
            <a:ext cx="30561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5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Virginia Wesleyan</a:t>
            </a:r>
          </a:p>
        </p:txBody>
      </p:sp>
      <p:sp>
        <p:nvSpPr>
          <p:cNvPr id="93" name="Shape 93"/>
          <p:cNvSpPr/>
          <p:nvPr/>
        </p:nvSpPr>
        <p:spPr>
          <a:xfrm rot="10800000">
            <a:off x="6501315" y="1810550"/>
            <a:ext cx="927300" cy="1789200"/>
          </a:xfrm>
          <a:prstGeom prst="bentArrow">
            <a:avLst>
              <a:gd name="adj1" fmla="val 25000"/>
              <a:gd name="adj2" fmla="val 25000"/>
              <a:gd name="adj3" fmla="val 39644"/>
              <a:gd name="adj4" fmla="val 23789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5696948" y="3870426"/>
            <a:ext cx="277800" cy="254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7548260" y="2430478"/>
            <a:ext cx="14439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5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Donde vivo yo</a:t>
            </a:r>
          </a:p>
        </p:txBody>
      </p:sp>
      <p:sp>
        <p:nvSpPr>
          <p:cNvPr id="96" name="Shape 96"/>
          <p:cNvSpPr/>
          <p:nvPr/>
        </p:nvSpPr>
        <p:spPr>
          <a:xfrm rot="10800000">
            <a:off x="5974758" y="3283975"/>
            <a:ext cx="2453100" cy="960300"/>
          </a:xfrm>
          <a:prstGeom prst="bentArrow">
            <a:avLst>
              <a:gd name="adj1" fmla="val 25000"/>
              <a:gd name="adj2" fmla="val 25000"/>
              <a:gd name="adj3" fmla="val 37303"/>
              <a:gd name="adj4" fmla="val 49986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68700" y="2603725"/>
            <a:ext cx="1645800" cy="2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 b="1" i="1">
                <a:solidFill>
                  <a:schemeClr val="dk1"/>
                </a:solidFill>
              </a:rPr>
              <a:t>DATO CURIOSO: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500" b="1" i="1">
                <a:solidFill>
                  <a:schemeClr val="accent6"/>
                </a:solidFill>
              </a:rPr>
              <a:t>Chesapeake es la tercera ciudad más aburrida de los Estados Unidos.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4987"/>
            <a:ext cx="8839202" cy="449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¿Qué significa Universidad </a:t>
            </a:r>
            <a:br>
              <a:rPr lang="en" dirty="0"/>
            </a:br>
            <a:r>
              <a:rPr lang="en" dirty="0"/>
              <a:t>de Virginia Wesleyan?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67530" y="496200"/>
            <a:ext cx="3859800" cy="41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Universidad</a:t>
            </a:r>
          </a:p>
          <a:p>
            <a:pPr lvl="0" algn="ctr">
              <a:spcBef>
                <a:spcPts val="0"/>
              </a:spcBef>
              <a:buNone/>
            </a:pPr>
            <a:endParaRPr sz="48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48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Virginia</a:t>
            </a:r>
          </a:p>
          <a:p>
            <a:pPr lvl="0" algn="ctr">
              <a:spcBef>
                <a:spcPts val="0"/>
              </a:spcBef>
              <a:buNone/>
            </a:pPr>
            <a:endParaRPr sz="48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48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Wesleyan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087170" y="638391"/>
            <a:ext cx="34989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 una universidad con 33 carreras, 30 asignaturas secundarias, 6 programas “preprofesionales,” y 2 másteres.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087175" y="2145000"/>
            <a:ext cx="34989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Está localizad</a:t>
            </a:r>
            <a:r>
              <a:rPr lang="es-ES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en Virginia Beach, Virginia, una ciudad con casi 450.000 personas.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087175" y="3252615"/>
            <a:ext cx="3498900" cy="15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 una institución relacionada con la iglesia metodista, </a:t>
            </a:r>
            <a:r>
              <a:rPr lang="es-ES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llamada así</a:t>
            </a:r>
            <a:r>
              <a:rPr lang="en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por el fundador del metodismo, John Wesleyan.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263</Words>
  <Application>Microsoft Office PowerPoint</Application>
  <PresentationFormat>Presentación en pantalla (16:9)</PresentationFormat>
  <Paragraphs>42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Lato</vt:lpstr>
      <vt:lpstr>Playfair Display</vt:lpstr>
      <vt:lpstr>coral</vt:lpstr>
      <vt:lpstr>Universidad de Virginia Wesleyan</vt:lpstr>
      <vt:lpstr>¿Dónde está la Universidad de Virginia Wesleyan?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significa Universidad  de Virginia Wesleyan?</vt:lpstr>
      <vt:lpstr>Presentación de PowerPoint</vt:lpstr>
      <vt:lpstr>¿Tienes más información sobre la Universidad de Virginia Wesleyan?</vt:lpstr>
      <vt:lpstr>Presentación de PowerPoint</vt:lpstr>
      <vt:lpstr>Presentación de PowerPoint</vt:lpstr>
      <vt:lpstr>Presentación de PowerPoint</vt:lpstr>
      <vt:lpstr>¿Por qué te gusta  la Universidad de Virginia Wesleyan?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¿Y la mejor cosa  de la Universidad de Virginia Wesleyan?</vt:lpstr>
      <vt:lpstr>Presentación de PowerPoint</vt:lpstr>
      <vt:lpstr>Ahora, si también queréis estudiar en mi universidad…</vt:lpstr>
      <vt:lpstr>https://www.vwc.edu/admissions/apply-now.php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Virginia Wesleyan</dc:title>
  <dc:creator>José Luis Herrero</dc:creator>
  <cp:lastModifiedBy>José Luis Herrero</cp:lastModifiedBy>
  <cp:revision>2</cp:revision>
  <dcterms:modified xsi:type="dcterms:W3CDTF">2017-05-07T08:53:16Z</dcterms:modified>
</cp:coreProperties>
</file>