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1" r:id="rId4"/>
    <p:sldId id="265" r:id="rId5"/>
    <p:sldId id="276" r:id="rId6"/>
    <p:sldId id="266" r:id="rId7"/>
    <p:sldId id="263" r:id="rId8"/>
    <p:sldId id="270" r:id="rId9"/>
    <p:sldId id="269" r:id="rId10"/>
    <p:sldId id="273" r:id="rId11"/>
    <p:sldId id="272" r:id="rId12"/>
    <p:sldId id="264" r:id="rId13"/>
    <p:sldId id="259" r:id="rId14"/>
    <p:sldId id="274" r:id="rId15"/>
    <p:sldId id="281" r:id="rId16"/>
    <p:sldId id="275" r:id="rId17"/>
    <p:sldId id="278" r:id="rId18"/>
    <p:sldId id="277" r:id="rId19"/>
    <p:sldId id="279" r:id="rId20"/>
    <p:sldId id="280" r:id="rId21"/>
  </p:sldIdLst>
  <p:sldSz cx="9144000" cy="6858000" type="screen4x3"/>
  <p:notesSz cx="6669088"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2A7CD-A184-4A54-82CB-63CDE88E1532}" v="101" dt="2019-10-02T08:42:48.171"/>
    <p1510:client id="{D2F4C952-02B7-4FA0-90AC-38A0D4148649}" v="3" dt="2019-10-01T11:43:57.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LUIS HERRERO" userId="cc348626-aaa1-4f3f-b9c3-203b50a96033" providerId="ADAL" clId="{8E82A7CD-A184-4A54-82CB-63CDE88E1532}"/>
    <pc:docChg chg="undo redo custSel mod addSld delSld modSld sldOrd modMainMaster">
      <pc:chgData name="JOSÉ LUIS HERRERO" userId="cc348626-aaa1-4f3f-b9c3-203b50a96033" providerId="ADAL" clId="{8E82A7CD-A184-4A54-82CB-63CDE88E1532}" dt="2019-10-02T08:42:48.171" v="8181" actId="404"/>
      <pc:docMkLst>
        <pc:docMk/>
      </pc:docMkLst>
      <pc:sldChg chg="addSp delSp modSp">
        <pc:chgData name="JOSÉ LUIS HERRERO" userId="cc348626-aaa1-4f3f-b9c3-203b50a96033" providerId="ADAL" clId="{8E82A7CD-A184-4A54-82CB-63CDE88E1532}" dt="2019-10-02T08:42:48.171" v="8181" actId="404"/>
        <pc:sldMkLst>
          <pc:docMk/>
          <pc:sldMk cId="3540016642" sldId="257"/>
        </pc:sldMkLst>
        <pc:spChg chg="mod">
          <ac:chgData name="JOSÉ LUIS HERRERO" userId="cc348626-aaa1-4f3f-b9c3-203b50a96033" providerId="ADAL" clId="{8E82A7CD-A184-4A54-82CB-63CDE88E1532}" dt="2019-10-02T08:42:48.171" v="8181" actId="404"/>
          <ac:spMkLst>
            <pc:docMk/>
            <pc:sldMk cId="3540016642" sldId="257"/>
            <ac:spMk id="7" creationId="{4E7A55C7-1AEF-894F-96D5-317925BE2DA7}"/>
          </ac:spMkLst>
        </pc:spChg>
        <pc:spChg chg="del">
          <ac:chgData name="JOSÉ LUIS HERRERO" userId="cc348626-aaa1-4f3f-b9c3-203b50a96033" providerId="ADAL" clId="{8E82A7CD-A184-4A54-82CB-63CDE88E1532}" dt="2019-09-18T22:16:01.258" v="6" actId="478"/>
          <ac:spMkLst>
            <pc:docMk/>
            <pc:sldMk cId="3540016642" sldId="257"/>
            <ac:spMk id="44" creationId="{572A8A6F-228F-40CE-9C4C-9C24CAC2A8C0}"/>
          </ac:spMkLst>
        </pc:spChg>
        <pc:spChg chg="del">
          <ac:chgData name="JOSÉ LUIS HERRERO" userId="cc348626-aaa1-4f3f-b9c3-203b50a96033" providerId="ADAL" clId="{8E82A7CD-A184-4A54-82CB-63CDE88E1532}" dt="2019-09-18T22:16:52.913" v="12" actId="478"/>
          <ac:spMkLst>
            <pc:docMk/>
            <pc:sldMk cId="3540016642" sldId="257"/>
            <ac:spMk id="57" creationId="{99269BCE-59EA-4D5F-9927-88C7F6BFF9BF}"/>
          </ac:spMkLst>
        </pc:spChg>
        <pc:picChg chg="add del mod ord">
          <ac:chgData name="JOSÉ LUIS HERRERO" userId="cc348626-aaa1-4f3f-b9c3-203b50a96033" providerId="ADAL" clId="{8E82A7CD-A184-4A54-82CB-63CDE88E1532}" dt="2019-09-18T22:16:54.159" v="13" actId="478"/>
          <ac:picMkLst>
            <pc:docMk/>
            <pc:sldMk cId="3540016642" sldId="257"/>
            <ac:picMk id="3" creationId="{26494F92-80F6-43AC-917F-104262A35880}"/>
          </ac:picMkLst>
        </pc:picChg>
        <pc:picChg chg="add mod">
          <ac:chgData name="JOSÉ LUIS HERRERO" userId="cc348626-aaa1-4f3f-b9c3-203b50a96033" providerId="ADAL" clId="{8E82A7CD-A184-4A54-82CB-63CDE88E1532}" dt="2019-09-25T07:29:38.686" v="4358" actId="1076"/>
          <ac:picMkLst>
            <pc:docMk/>
            <pc:sldMk cId="3540016642" sldId="257"/>
            <ac:picMk id="6" creationId="{B8C78BF4-AE60-499D-8850-FF3A975E3B88}"/>
          </ac:picMkLst>
        </pc:picChg>
        <pc:picChg chg="add mod">
          <ac:chgData name="JOSÉ LUIS HERRERO" userId="cc348626-aaa1-4f3f-b9c3-203b50a96033" providerId="ADAL" clId="{8E82A7CD-A184-4A54-82CB-63CDE88E1532}" dt="2019-09-18T22:18:17.028" v="31" actId="1076"/>
          <ac:picMkLst>
            <pc:docMk/>
            <pc:sldMk cId="3540016642" sldId="257"/>
            <ac:picMk id="12" creationId="{359F1ED9-3AAD-45F3-84A9-C2B8E949BEF6}"/>
          </ac:picMkLst>
        </pc:picChg>
        <pc:picChg chg="del mod">
          <ac:chgData name="JOSÉ LUIS HERRERO" userId="cc348626-aaa1-4f3f-b9c3-203b50a96033" providerId="ADAL" clId="{8E82A7CD-A184-4A54-82CB-63CDE88E1532}" dt="2019-09-18T22:15:58.098" v="5" actId="478"/>
          <ac:picMkLst>
            <pc:docMk/>
            <pc:sldMk cId="3540016642" sldId="257"/>
            <ac:picMk id="1028" creationId="{4784E6BF-22D1-457E-9A09-822AD6F444C8}"/>
          </ac:picMkLst>
        </pc:picChg>
        <pc:picChg chg="del">
          <ac:chgData name="JOSÉ LUIS HERRERO" userId="cc348626-aaa1-4f3f-b9c3-203b50a96033" providerId="ADAL" clId="{8E82A7CD-A184-4A54-82CB-63CDE88E1532}" dt="2019-09-18T22:16:55.601" v="14" actId="478"/>
          <ac:picMkLst>
            <pc:docMk/>
            <pc:sldMk cId="3540016642" sldId="257"/>
            <ac:picMk id="1030" creationId="{4FB36992-50C2-4E88-B893-BEBD63659303}"/>
          </ac:picMkLst>
        </pc:picChg>
      </pc:sldChg>
      <pc:sldChg chg="addSp delSp modSp">
        <pc:chgData name="JOSÉ LUIS HERRERO" userId="cc348626-aaa1-4f3f-b9c3-203b50a96033" providerId="ADAL" clId="{8E82A7CD-A184-4A54-82CB-63CDE88E1532}" dt="2019-09-30T20:25:28.121" v="6605" actId="404"/>
        <pc:sldMkLst>
          <pc:docMk/>
          <pc:sldMk cId="1774025929" sldId="258"/>
        </pc:sldMkLst>
        <pc:spChg chg="add mod">
          <ac:chgData name="JOSÉ LUIS HERRERO" userId="cc348626-aaa1-4f3f-b9c3-203b50a96033" providerId="ADAL" clId="{8E82A7CD-A184-4A54-82CB-63CDE88E1532}" dt="2019-09-30T20:25:04.295" v="6597" actId="1076"/>
          <ac:spMkLst>
            <pc:docMk/>
            <pc:sldMk cId="1774025929" sldId="258"/>
            <ac:spMk id="4" creationId="{C5807196-DE95-409B-A5A6-B801248C4E8F}"/>
          </ac:spMkLst>
        </pc:spChg>
        <pc:spChg chg="mod">
          <ac:chgData name="JOSÉ LUIS HERRERO" userId="cc348626-aaa1-4f3f-b9c3-203b50a96033" providerId="ADAL" clId="{8E82A7CD-A184-4A54-82CB-63CDE88E1532}" dt="2019-09-30T20:25:28.121" v="6605" actId="404"/>
          <ac:spMkLst>
            <pc:docMk/>
            <pc:sldMk cId="1774025929" sldId="258"/>
            <ac:spMk id="6" creationId="{D2443446-8C31-C84B-AB32-EFD3D62A52AB}"/>
          </ac:spMkLst>
        </pc:spChg>
        <pc:spChg chg="del mod">
          <ac:chgData name="JOSÉ LUIS HERRERO" userId="cc348626-aaa1-4f3f-b9c3-203b50a96033" providerId="ADAL" clId="{8E82A7CD-A184-4A54-82CB-63CDE88E1532}" dt="2019-09-24T09:47:19.989" v="3070" actId="478"/>
          <ac:spMkLst>
            <pc:docMk/>
            <pc:sldMk cId="1774025929" sldId="258"/>
            <ac:spMk id="8" creationId="{7C14B964-AEEC-4C32-9D9B-7869A8A8B309}"/>
          </ac:spMkLst>
        </pc:spChg>
        <pc:spChg chg="mod">
          <ac:chgData name="JOSÉ LUIS HERRERO" userId="cc348626-aaa1-4f3f-b9c3-203b50a96033" providerId="ADAL" clId="{8E82A7CD-A184-4A54-82CB-63CDE88E1532}" dt="2019-09-30T20:25:09.821" v="6599" actId="1076"/>
          <ac:spMkLst>
            <pc:docMk/>
            <pc:sldMk cId="1774025929" sldId="258"/>
            <ac:spMk id="9" creationId="{F51C7813-0217-4F49-A286-E02A41657C49}"/>
          </ac:spMkLst>
        </pc:spChg>
        <pc:picChg chg="mod">
          <ac:chgData name="JOSÉ LUIS HERRERO" userId="cc348626-aaa1-4f3f-b9c3-203b50a96033" providerId="ADAL" clId="{8E82A7CD-A184-4A54-82CB-63CDE88E1532}" dt="2019-09-30T20:25:14.599" v="6601" actId="1076"/>
          <ac:picMkLst>
            <pc:docMk/>
            <pc:sldMk cId="1774025929" sldId="258"/>
            <ac:picMk id="5" creationId="{BE185A11-0B52-6A40-9A0D-A163E83DDCBB}"/>
          </ac:picMkLst>
        </pc:picChg>
      </pc:sldChg>
      <pc:sldChg chg="addSp delSp modSp mod setBg setClrOvrMap delDesignElem">
        <pc:chgData name="JOSÉ LUIS HERRERO" userId="cc348626-aaa1-4f3f-b9c3-203b50a96033" providerId="ADAL" clId="{8E82A7CD-A184-4A54-82CB-63CDE88E1532}" dt="2019-09-30T23:05:17.258" v="8132" actId="14100"/>
        <pc:sldMkLst>
          <pc:docMk/>
          <pc:sldMk cId="3394626015" sldId="259"/>
        </pc:sldMkLst>
        <pc:spChg chg="del mod">
          <ac:chgData name="JOSÉ LUIS HERRERO" userId="cc348626-aaa1-4f3f-b9c3-203b50a96033" providerId="ADAL" clId="{8E82A7CD-A184-4A54-82CB-63CDE88E1532}" dt="2019-09-30T20:42:58.433" v="6651" actId="478"/>
          <ac:spMkLst>
            <pc:docMk/>
            <pc:sldMk cId="3394626015" sldId="259"/>
            <ac:spMk id="8" creationId="{98120A6F-BCB9-FC47-B26A-C558AC08F329}"/>
          </ac:spMkLst>
        </pc:spChg>
        <pc:spChg chg="add del">
          <ac:chgData name="JOSÉ LUIS HERRERO" userId="cc348626-aaa1-4f3f-b9c3-203b50a96033" providerId="ADAL" clId="{8E82A7CD-A184-4A54-82CB-63CDE88E1532}" dt="2019-09-22T10:18:50.351" v="59" actId="26606"/>
          <ac:spMkLst>
            <pc:docMk/>
            <pc:sldMk cId="3394626015" sldId="259"/>
            <ac:spMk id="9" creationId="{799448F2-0E5B-42DA-B2D1-11A14E947BD4}"/>
          </ac:spMkLst>
        </pc:spChg>
        <pc:spChg chg="add del">
          <ac:chgData name="JOSÉ LUIS HERRERO" userId="cc348626-aaa1-4f3f-b9c3-203b50a96033" providerId="ADAL" clId="{8E82A7CD-A184-4A54-82CB-63CDE88E1532}" dt="2019-09-22T10:18:40.118" v="53" actId="26606"/>
          <ac:spMkLst>
            <pc:docMk/>
            <pc:sldMk cId="3394626015" sldId="259"/>
            <ac:spMk id="12" creationId="{6C2997EE-0889-44C3-AC0D-18F26AC9AAAB}"/>
          </ac:spMkLst>
        </pc:spChg>
        <pc:spChg chg="add">
          <ac:chgData name="JOSÉ LUIS HERRERO" userId="cc348626-aaa1-4f3f-b9c3-203b50a96033" providerId="ADAL" clId="{8E82A7CD-A184-4A54-82CB-63CDE88E1532}" dt="2019-09-30T20:44:24.247" v="6666" actId="26606"/>
          <ac:spMkLst>
            <pc:docMk/>
            <pc:sldMk cId="3394626015" sldId="259"/>
            <ac:spMk id="13" creationId="{19E301E5-1206-47D0-9CDF-72583D739089}"/>
          </ac:spMkLst>
        </pc:spChg>
        <pc:spChg chg="add del">
          <ac:chgData name="JOSÉ LUIS HERRERO" userId="cc348626-aaa1-4f3f-b9c3-203b50a96033" providerId="ADAL" clId="{8E82A7CD-A184-4A54-82CB-63CDE88E1532}" dt="2019-09-22T10:18:50.351" v="59" actId="26606"/>
          <ac:spMkLst>
            <pc:docMk/>
            <pc:sldMk cId="3394626015" sldId="259"/>
            <ac:spMk id="14" creationId="{4E8A7552-20E1-4F34-ADAB-C1DB6634D47E}"/>
          </ac:spMkLst>
        </pc:spChg>
        <pc:spChg chg="add del">
          <ac:chgData name="JOSÉ LUIS HERRERO" userId="cc348626-aaa1-4f3f-b9c3-203b50a96033" providerId="ADAL" clId="{8E82A7CD-A184-4A54-82CB-63CDE88E1532}" dt="2019-09-22T15:42:07.759" v="890" actId="26606"/>
          <ac:spMkLst>
            <pc:docMk/>
            <pc:sldMk cId="3394626015" sldId="259"/>
            <ac:spMk id="16" creationId="{19E301E5-1206-47D0-9CDF-72583D739089}"/>
          </ac:spMkLst>
        </pc:spChg>
        <pc:spChg chg="add del">
          <ac:chgData name="JOSÉ LUIS HERRERO" userId="cc348626-aaa1-4f3f-b9c3-203b50a96033" providerId="ADAL" clId="{8E82A7CD-A184-4A54-82CB-63CDE88E1532}" dt="2019-09-22T15:42:07.759" v="890" actId="26606"/>
          <ac:spMkLst>
            <pc:docMk/>
            <pc:sldMk cId="3394626015" sldId="259"/>
            <ac:spMk id="17" creationId="{AFA31FBE-7948-4384-B68A-75DEFDC4955A}"/>
          </ac:spMkLst>
        </pc:spChg>
        <pc:spChg chg="add">
          <ac:chgData name="JOSÉ LUIS HERRERO" userId="cc348626-aaa1-4f3f-b9c3-203b50a96033" providerId="ADAL" clId="{8E82A7CD-A184-4A54-82CB-63CDE88E1532}" dt="2019-09-30T20:44:24.247" v="6666" actId="26606"/>
          <ac:spMkLst>
            <pc:docMk/>
            <pc:sldMk cId="3394626015" sldId="259"/>
            <ac:spMk id="18" creationId="{AFA31FBE-7948-4384-B68A-75DEFDC4955A}"/>
          </ac:spMkLst>
        </pc:spChg>
        <pc:spChg chg="add mod">
          <ac:chgData name="JOSÉ LUIS HERRERO" userId="cc348626-aaa1-4f3f-b9c3-203b50a96033" providerId="ADAL" clId="{8E82A7CD-A184-4A54-82CB-63CDE88E1532}" dt="2019-09-30T23:05:17.258" v="8132" actId="14100"/>
          <ac:spMkLst>
            <pc:docMk/>
            <pc:sldMk cId="3394626015" sldId="259"/>
            <ac:spMk id="21" creationId="{E643A818-06F4-4E59-B263-DFF983D2F9F9}"/>
          </ac:spMkLst>
        </pc:spChg>
        <pc:spChg chg="add mod">
          <ac:chgData name="JOSÉ LUIS HERRERO" userId="cc348626-aaa1-4f3f-b9c3-203b50a96033" providerId="ADAL" clId="{8E82A7CD-A184-4A54-82CB-63CDE88E1532}" dt="2019-09-30T20:52:36.019" v="6872" actId="14100"/>
          <ac:spMkLst>
            <pc:docMk/>
            <pc:sldMk cId="3394626015" sldId="259"/>
            <ac:spMk id="22" creationId="{5F08BFAC-FCCD-4373-9581-6C6928B02DF4}"/>
          </ac:spMkLst>
        </pc:spChg>
        <pc:spChg chg="add mod">
          <ac:chgData name="JOSÉ LUIS HERRERO" userId="cc348626-aaa1-4f3f-b9c3-203b50a96033" providerId="ADAL" clId="{8E82A7CD-A184-4A54-82CB-63CDE88E1532}" dt="2019-09-30T20:54:07.193" v="6879" actId="20577"/>
          <ac:spMkLst>
            <pc:docMk/>
            <pc:sldMk cId="3394626015" sldId="259"/>
            <ac:spMk id="23" creationId="{0D912CF6-4B2E-40C2-B768-C0D33A466594}"/>
          </ac:spMkLst>
        </pc:spChg>
        <pc:spChg chg="add del">
          <ac:chgData name="JOSÉ LUIS HERRERO" userId="cc348626-aaa1-4f3f-b9c3-203b50a96033" providerId="ADAL" clId="{8E82A7CD-A184-4A54-82CB-63CDE88E1532}" dt="2019-09-22T15:42:07.739" v="889" actId="26606"/>
          <ac:spMkLst>
            <pc:docMk/>
            <pc:sldMk cId="3394626015" sldId="259"/>
            <ac:spMk id="71" creationId="{40F6B676-B146-4D5E-90E5-D65A72CA04E7}"/>
          </ac:spMkLst>
        </pc:spChg>
        <pc:spChg chg="add del">
          <ac:chgData name="JOSÉ LUIS HERRERO" userId="cc348626-aaa1-4f3f-b9c3-203b50a96033" providerId="ADAL" clId="{8E82A7CD-A184-4A54-82CB-63CDE88E1532}" dt="2019-09-22T15:42:07.739" v="889" actId="26606"/>
          <ac:spMkLst>
            <pc:docMk/>
            <pc:sldMk cId="3394626015" sldId="259"/>
            <ac:spMk id="73" creationId="{2623A025-DB3C-4E81-A76F-A0006C485F19}"/>
          </ac:spMkLst>
        </pc:spChg>
        <pc:spChg chg="add del">
          <ac:chgData name="JOSÉ LUIS HERRERO" userId="cc348626-aaa1-4f3f-b9c3-203b50a96033" providerId="ADAL" clId="{8E82A7CD-A184-4A54-82CB-63CDE88E1532}" dt="2019-09-30T20:43:57.909" v="6660" actId="26606"/>
          <ac:spMkLst>
            <pc:docMk/>
            <pc:sldMk cId="3394626015" sldId="259"/>
            <ac:spMk id="3076" creationId="{6C2997EE-0889-44C3-AC0D-18F26AC9AAAB}"/>
          </ac:spMkLst>
        </pc:spChg>
        <pc:spChg chg="add del">
          <ac:chgData name="JOSÉ LUIS HERRERO" userId="cc348626-aaa1-4f3f-b9c3-203b50a96033" providerId="ADAL" clId="{8E82A7CD-A184-4A54-82CB-63CDE88E1532}" dt="2019-09-30T20:42:11.732" v="6638" actId="26606"/>
          <ac:spMkLst>
            <pc:docMk/>
            <pc:sldMk cId="3394626015" sldId="259"/>
            <ac:spMk id="3078" creationId="{7383B190-6BFB-422F-B667-06B7B25F096A}"/>
          </ac:spMkLst>
        </pc:spChg>
        <pc:picChg chg="add mod ord">
          <ac:chgData name="JOSÉ LUIS HERRERO" userId="cc348626-aaa1-4f3f-b9c3-203b50a96033" providerId="ADAL" clId="{8E82A7CD-A184-4A54-82CB-63CDE88E1532}" dt="2019-09-30T20:44:24.247" v="6666" actId="26606"/>
          <ac:picMkLst>
            <pc:docMk/>
            <pc:sldMk cId="3394626015" sldId="259"/>
            <ac:picMk id="3" creationId="{C55E1C9C-C985-4215-8DF3-210EA62F14D1}"/>
          </ac:picMkLst>
        </pc:picChg>
        <pc:picChg chg="add del mod ord">
          <ac:chgData name="JOSÉ LUIS HERRERO" userId="cc348626-aaa1-4f3f-b9c3-203b50a96033" providerId="ADAL" clId="{8E82A7CD-A184-4A54-82CB-63CDE88E1532}" dt="2019-09-30T20:44:11.584" v="6663" actId="478"/>
          <ac:picMkLst>
            <pc:docMk/>
            <pc:sldMk cId="3394626015" sldId="259"/>
            <ac:picMk id="4" creationId="{31C881F6-ED86-4D9D-BE0E-994C9C0B5D66}"/>
          </ac:picMkLst>
        </pc:picChg>
        <pc:picChg chg="add del mod ord">
          <ac:chgData name="JOSÉ LUIS HERRERO" userId="cc348626-aaa1-4f3f-b9c3-203b50a96033" providerId="ADAL" clId="{8E82A7CD-A184-4A54-82CB-63CDE88E1532}" dt="2019-09-30T20:34:14.489" v="6622" actId="478"/>
          <ac:picMkLst>
            <pc:docMk/>
            <pc:sldMk cId="3394626015" sldId="259"/>
            <ac:picMk id="5" creationId="{42A1F2FF-66B2-4CC3-9AF4-670F5007AE5B}"/>
          </ac:picMkLst>
        </pc:picChg>
        <pc:picChg chg="add del mod ord">
          <ac:chgData name="JOSÉ LUIS HERRERO" userId="cc348626-aaa1-4f3f-b9c3-203b50a96033" providerId="ADAL" clId="{8E82A7CD-A184-4A54-82CB-63CDE88E1532}" dt="2019-09-30T20:34:12.265" v="6621" actId="478"/>
          <ac:picMkLst>
            <pc:docMk/>
            <pc:sldMk cId="3394626015" sldId="259"/>
            <ac:picMk id="7" creationId="{D6DA57F0-AA7E-4950-B2EC-5FBD6CC76A09}"/>
          </ac:picMkLst>
        </pc:picChg>
        <pc:picChg chg="add mod ord">
          <ac:chgData name="JOSÉ LUIS HERRERO" userId="cc348626-aaa1-4f3f-b9c3-203b50a96033" providerId="ADAL" clId="{8E82A7CD-A184-4A54-82CB-63CDE88E1532}" dt="2019-09-30T20:44:24.247" v="6666" actId="26606"/>
          <ac:picMkLst>
            <pc:docMk/>
            <pc:sldMk cId="3394626015" sldId="259"/>
            <ac:picMk id="9" creationId="{594991F7-B742-4669-B4C8-54F848C31D10}"/>
          </ac:picMkLst>
        </pc:picChg>
        <pc:picChg chg="add mod ord">
          <ac:chgData name="JOSÉ LUIS HERRERO" userId="cc348626-aaa1-4f3f-b9c3-203b50a96033" providerId="ADAL" clId="{8E82A7CD-A184-4A54-82CB-63CDE88E1532}" dt="2019-09-30T20:44:24.247" v="6666" actId="26606"/>
          <ac:picMkLst>
            <pc:docMk/>
            <pc:sldMk cId="3394626015" sldId="259"/>
            <ac:picMk id="11" creationId="{3BB7563B-6DA9-466F-971F-4EB445E127F1}"/>
          </ac:picMkLst>
        </pc:picChg>
        <pc:picChg chg="add mod ord">
          <ac:chgData name="JOSÉ LUIS HERRERO" userId="cc348626-aaa1-4f3f-b9c3-203b50a96033" providerId="ADAL" clId="{8E82A7CD-A184-4A54-82CB-63CDE88E1532}" dt="2019-09-22T15:42:07.759" v="890" actId="26606"/>
          <ac:picMkLst>
            <pc:docMk/>
            <pc:sldMk cId="3394626015" sldId="259"/>
            <ac:picMk id="3074" creationId="{6A52CB32-B9C8-4EE0-A665-EA4BAA76A296}"/>
          </ac:picMkLst>
        </pc:picChg>
        <pc:cxnChg chg="add del">
          <ac:chgData name="JOSÉ LUIS HERRERO" userId="cc348626-aaa1-4f3f-b9c3-203b50a96033" providerId="ADAL" clId="{8E82A7CD-A184-4A54-82CB-63CDE88E1532}" dt="2019-09-30T20:42:11.732" v="6638" actId="26606"/>
          <ac:cxnSpMkLst>
            <pc:docMk/>
            <pc:sldMk cId="3394626015" sldId="259"/>
            <ac:cxnSpMk id="75" creationId="{ED28E597-4AF8-4D69-A9AB-A1EDC6156B04}"/>
          </ac:cxnSpMkLst>
        </pc:cxnChg>
        <pc:cxnChg chg="add del">
          <ac:chgData name="JOSÉ LUIS HERRERO" userId="cc348626-aaa1-4f3f-b9c3-203b50a96033" providerId="ADAL" clId="{8E82A7CD-A184-4A54-82CB-63CDE88E1532}" dt="2019-09-30T20:43:57.896" v="6659" actId="26606"/>
          <ac:cxnSpMkLst>
            <pc:docMk/>
            <pc:sldMk cId="3394626015" sldId="259"/>
            <ac:cxnSpMk id="77" creationId="{08C5794E-A9A1-4A23-AF68-C79A7822334C}"/>
          </ac:cxnSpMkLst>
        </pc:cxnChg>
        <pc:cxnChg chg="add del">
          <ac:chgData name="JOSÉ LUIS HERRERO" userId="cc348626-aaa1-4f3f-b9c3-203b50a96033" providerId="ADAL" clId="{8E82A7CD-A184-4A54-82CB-63CDE88E1532}" dt="2019-09-30T20:43:57.896" v="6659" actId="26606"/>
          <ac:cxnSpMkLst>
            <pc:docMk/>
            <pc:sldMk cId="3394626015" sldId="259"/>
            <ac:cxnSpMk id="3079" creationId="{91B6081D-D3E8-4209-B85B-EB1C655A6272}"/>
          </ac:cxnSpMkLst>
        </pc:cxnChg>
        <pc:cxnChg chg="add del">
          <ac:chgData name="JOSÉ LUIS HERRERO" userId="cc348626-aaa1-4f3f-b9c3-203b50a96033" providerId="ADAL" clId="{8E82A7CD-A184-4A54-82CB-63CDE88E1532}" dt="2019-09-30T20:42:14.822" v="6640" actId="26606"/>
          <ac:cxnSpMkLst>
            <pc:docMk/>
            <pc:sldMk cId="3394626015" sldId="259"/>
            <ac:cxnSpMk id="3080" creationId="{60188E89-AF78-40F6-B787-E9BD9C625686}"/>
          </ac:cxnSpMkLst>
        </pc:cxnChg>
        <pc:cxnChg chg="add del">
          <ac:chgData name="JOSÉ LUIS HERRERO" userId="cc348626-aaa1-4f3f-b9c3-203b50a96033" providerId="ADAL" clId="{8E82A7CD-A184-4A54-82CB-63CDE88E1532}" dt="2019-09-30T20:43:57.896" v="6659" actId="26606"/>
          <ac:cxnSpMkLst>
            <pc:docMk/>
            <pc:sldMk cId="3394626015" sldId="259"/>
            <ac:cxnSpMk id="3081" creationId="{28CA55E4-1295-45C8-BA05-5A9E705B749A}"/>
          </ac:cxnSpMkLst>
        </pc:cxnChg>
      </pc:sldChg>
      <pc:sldChg chg="addSp delSp modSp add">
        <pc:chgData name="JOSÉ LUIS HERRERO" userId="cc348626-aaa1-4f3f-b9c3-203b50a96033" providerId="ADAL" clId="{8E82A7CD-A184-4A54-82CB-63CDE88E1532}" dt="2019-09-30T20:30:55.088" v="6606" actId="1076"/>
        <pc:sldMkLst>
          <pc:docMk/>
          <pc:sldMk cId="536137782" sldId="261"/>
        </pc:sldMkLst>
        <pc:spChg chg="add del">
          <ac:chgData name="JOSÉ LUIS HERRERO" userId="cc348626-aaa1-4f3f-b9c3-203b50a96033" providerId="ADAL" clId="{8E82A7CD-A184-4A54-82CB-63CDE88E1532}" dt="2019-09-22T15:19:41.344" v="221"/>
          <ac:spMkLst>
            <pc:docMk/>
            <pc:sldMk cId="536137782" sldId="261"/>
            <ac:spMk id="2" creationId="{1AB9237A-6085-4D44-9617-405F92911F28}"/>
          </ac:spMkLst>
        </pc:spChg>
        <pc:spChg chg="add del">
          <ac:chgData name="JOSÉ LUIS HERRERO" userId="cc348626-aaa1-4f3f-b9c3-203b50a96033" providerId="ADAL" clId="{8E82A7CD-A184-4A54-82CB-63CDE88E1532}" dt="2019-09-22T21:10:20.127" v="1518"/>
          <ac:spMkLst>
            <pc:docMk/>
            <pc:sldMk cId="536137782" sldId="261"/>
            <ac:spMk id="5" creationId="{8C6250A0-7799-4C8A-B1C9-6DDF439D4DFD}"/>
          </ac:spMkLst>
        </pc:spChg>
        <pc:spChg chg="mod">
          <ac:chgData name="JOSÉ LUIS HERRERO" userId="cc348626-aaa1-4f3f-b9c3-203b50a96033" providerId="ADAL" clId="{8E82A7CD-A184-4A54-82CB-63CDE88E1532}" dt="2019-09-30T20:30:55.088" v="6606" actId="1076"/>
          <ac:spMkLst>
            <pc:docMk/>
            <pc:sldMk cId="536137782" sldId="261"/>
            <ac:spMk id="7" creationId="{D814CF51-A318-294D-A0E3-6C9DF54B7350}"/>
          </ac:spMkLst>
        </pc:spChg>
        <pc:spChg chg="mod">
          <ac:chgData name="JOSÉ LUIS HERRERO" userId="cc348626-aaa1-4f3f-b9c3-203b50a96033" providerId="ADAL" clId="{8E82A7CD-A184-4A54-82CB-63CDE88E1532}" dt="2019-09-25T10:00:50.817" v="5475" actId="14100"/>
          <ac:spMkLst>
            <pc:docMk/>
            <pc:sldMk cId="536137782" sldId="261"/>
            <ac:spMk id="8" creationId="{7C14B964-AEEC-4C32-9D9B-7869A8A8B309}"/>
          </ac:spMkLst>
        </pc:spChg>
        <pc:spChg chg="mod">
          <ac:chgData name="JOSÉ LUIS HERRERO" userId="cc348626-aaa1-4f3f-b9c3-203b50a96033" providerId="ADAL" clId="{8E82A7CD-A184-4A54-82CB-63CDE88E1532}" dt="2019-09-25T10:09:43.678" v="5533" actId="20577"/>
          <ac:spMkLst>
            <pc:docMk/>
            <pc:sldMk cId="536137782" sldId="261"/>
            <ac:spMk id="9" creationId="{F51C7813-0217-4F49-A286-E02A41657C49}"/>
          </ac:spMkLst>
        </pc:spChg>
        <pc:picChg chg="add mod">
          <ac:chgData name="JOSÉ LUIS HERRERO" userId="cc348626-aaa1-4f3f-b9c3-203b50a96033" providerId="ADAL" clId="{8E82A7CD-A184-4A54-82CB-63CDE88E1532}" dt="2019-09-24T09:46:14.126" v="3063" actId="167"/>
          <ac:picMkLst>
            <pc:docMk/>
            <pc:sldMk cId="536137782" sldId="261"/>
            <ac:picMk id="1026" creationId="{1DF97AC1-C0CD-4544-BEED-B603269AF46D}"/>
          </ac:picMkLst>
        </pc:picChg>
        <pc:picChg chg="add mod">
          <ac:chgData name="JOSÉ LUIS HERRERO" userId="cc348626-aaa1-4f3f-b9c3-203b50a96033" providerId="ADAL" clId="{8E82A7CD-A184-4A54-82CB-63CDE88E1532}" dt="2019-09-24T09:46:14.126" v="3063" actId="167"/>
          <ac:picMkLst>
            <pc:docMk/>
            <pc:sldMk cId="536137782" sldId="261"/>
            <ac:picMk id="3074" creationId="{ABACDFC7-D9CF-47BE-9287-593C19363632}"/>
          </ac:picMkLst>
        </pc:picChg>
      </pc:sldChg>
      <pc:sldChg chg="addSp delSp modSp add mod setBg setClrOvrMap">
        <pc:chgData name="JOSÉ LUIS HERRERO" userId="cc348626-aaa1-4f3f-b9c3-203b50a96033" providerId="ADAL" clId="{8E82A7CD-A184-4A54-82CB-63CDE88E1532}" dt="2019-09-24T11:00:33.237" v="4355"/>
        <pc:sldMkLst>
          <pc:docMk/>
          <pc:sldMk cId="2064693520" sldId="263"/>
        </pc:sldMkLst>
        <pc:spChg chg="add del mod">
          <ac:chgData name="JOSÉ LUIS HERRERO" userId="cc348626-aaa1-4f3f-b9c3-203b50a96033" providerId="ADAL" clId="{8E82A7CD-A184-4A54-82CB-63CDE88E1532}" dt="2019-09-23T18:54:47.623" v="2626" actId="478"/>
          <ac:spMkLst>
            <pc:docMk/>
            <pc:sldMk cId="2064693520" sldId="263"/>
            <ac:spMk id="4" creationId="{70317799-8383-43D0-92FD-201D9CE3827F}"/>
          </ac:spMkLst>
        </pc:spChg>
        <pc:spChg chg="add del mod">
          <ac:chgData name="JOSÉ LUIS HERRERO" userId="cc348626-aaa1-4f3f-b9c3-203b50a96033" providerId="ADAL" clId="{8E82A7CD-A184-4A54-82CB-63CDE88E1532}" dt="2019-09-23T18:54:48.602" v="2627" actId="478"/>
          <ac:spMkLst>
            <pc:docMk/>
            <pc:sldMk cId="2064693520" sldId="263"/>
            <ac:spMk id="5" creationId="{E3C90791-2614-41D2-858B-772571F3181E}"/>
          </ac:spMkLst>
        </pc:spChg>
        <pc:spChg chg="add del mod">
          <ac:chgData name="JOSÉ LUIS HERRERO" userId="cc348626-aaa1-4f3f-b9c3-203b50a96033" providerId="ADAL" clId="{8E82A7CD-A184-4A54-82CB-63CDE88E1532}" dt="2019-09-23T18:54:49.780" v="2628" actId="478"/>
          <ac:spMkLst>
            <pc:docMk/>
            <pc:sldMk cId="2064693520" sldId="263"/>
            <ac:spMk id="6" creationId="{FB2E00C9-620A-4367-9B1D-70A81290EBF0}"/>
          </ac:spMkLst>
        </pc:spChg>
        <pc:spChg chg="del mod">
          <ac:chgData name="JOSÉ LUIS HERRERO" userId="cc348626-aaa1-4f3f-b9c3-203b50a96033" providerId="ADAL" clId="{8E82A7CD-A184-4A54-82CB-63CDE88E1532}" dt="2019-09-22T19:12:38.973" v="1187" actId="478"/>
          <ac:spMkLst>
            <pc:docMk/>
            <pc:sldMk cId="2064693520" sldId="263"/>
            <ac:spMk id="8" creationId="{7C14B964-AEEC-4C32-9D9B-7869A8A8B309}"/>
          </ac:spMkLst>
        </pc:spChg>
        <pc:spChg chg="del mod">
          <ac:chgData name="JOSÉ LUIS HERRERO" userId="cc348626-aaa1-4f3f-b9c3-203b50a96033" providerId="ADAL" clId="{8E82A7CD-A184-4A54-82CB-63CDE88E1532}" dt="2019-09-24T09:57:05.837" v="3226" actId="478"/>
          <ac:spMkLst>
            <pc:docMk/>
            <pc:sldMk cId="2064693520" sldId="263"/>
            <ac:spMk id="9" creationId="{F51C7813-0217-4F49-A286-E02A41657C49}"/>
          </ac:spMkLst>
        </pc:spChg>
        <pc:spChg chg="add del">
          <ac:chgData name="JOSÉ LUIS HERRERO" userId="cc348626-aaa1-4f3f-b9c3-203b50a96033" providerId="ADAL" clId="{8E82A7CD-A184-4A54-82CB-63CDE88E1532}" dt="2019-09-24T09:59:58.128" v="3266" actId="26606"/>
          <ac:spMkLst>
            <pc:docMk/>
            <pc:sldMk cId="2064693520" sldId="263"/>
            <ac:spMk id="77" creationId="{E1750109-3B91-4506-B997-0CD8E35A1488}"/>
          </ac:spMkLst>
        </pc:spChg>
        <pc:spChg chg="add del">
          <ac:chgData name="JOSÉ LUIS HERRERO" userId="cc348626-aaa1-4f3f-b9c3-203b50a96033" providerId="ADAL" clId="{8E82A7CD-A184-4A54-82CB-63CDE88E1532}" dt="2019-09-24T09:59:58.128" v="3266" actId="26606"/>
          <ac:spMkLst>
            <pc:docMk/>
            <pc:sldMk cId="2064693520" sldId="263"/>
            <ac:spMk id="79" creationId="{E72D8D1B-59F6-4FF3-8547-9BBB6129F2FA}"/>
          </ac:spMkLst>
        </pc:spChg>
        <pc:spChg chg="add del">
          <ac:chgData name="JOSÉ LUIS HERRERO" userId="cc348626-aaa1-4f3f-b9c3-203b50a96033" providerId="ADAL" clId="{8E82A7CD-A184-4A54-82CB-63CDE88E1532}" dt="2019-09-24T09:59:58.128" v="3266" actId="26606"/>
          <ac:spMkLst>
            <pc:docMk/>
            <pc:sldMk cId="2064693520" sldId="263"/>
            <ac:spMk id="81" creationId="{8FC8C21F-9484-4A71-ABFA-6C10682FAC3E}"/>
          </ac:spMkLst>
        </pc:spChg>
        <pc:spChg chg="add del">
          <ac:chgData name="JOSÉ LUIS HERRERO" userId="cc348626-aaa1-4f3f-b9c3-203b50a96033" providerId="ADAL" clId="{8E82A7CD-A184-4A54-82CB-63CDE88E1532}" dt="2019-09-24T09:59:58.128" v="3266" actId="26606"/>
          <ac:spMkLst>
            <pc:docMk/>
            <pc:sldMk cId="2064693520" sldId="263"/>
            <ac:spMk id="83" creationId="{2C444748-5A8D-4B53-89FE-42B455DFA2D1}"/>
          </ac:spMkLst>
        </pc:spChg>
        <pc:spChg chg="add del">
          <ac:chgData name="JOSÉ LUIS HERRERO" userId="cc348626-aaa1-4f3f-b9c3-203b50a96033" providerId="ADAL" clId="{8E82A7CD-A184-4A54-82CB-63CDE88E1532}" dt="2019-09-24T09:59:58.128" v="3266" actId="26606"/>
          <ac:spMkLst>
            <pc:docMk/>
            <pc:sldMk cId="2064693520" sldId="263"/>
            <ac:spMk id="85" creationId="{14044C96-7CFD-44DB-A579-D77B0D37C681}"/>
          </ac:spMkLst>
        </pc:spChg>
        <pc:spChg chg="add del">
          <ac:chgData name="JOSÉ LUIS HERRERO" userId="cc348626-aaa1-4f3f-b9c3-203b50a96033" providerId="ADAL" clId="{8E82A7CD-A184-4A54-82CB-63CDE88E1532}" dt="2019-09-24T10:00:08.032" v="3270" actId="26606"/>
          <ac:spMkLst>
            <pc:docMk/>
            <pc:sldMk cId="2064693520" sldId="263"/>
            <ac:spMk id="2058" creationId="{417CDA24-35F8-4540-8C52-3096D6D94949}"/>
          </ac:spMkLst>
        </pc:spChg>
        <pc:spChg chg="add del">
          <ac:chgData name="JOSÉ LUIS HERRERO" userId="cc348626-aaa1-4f3f-b9c3-203b50a96033" providerId="ADAL" clId="{8E82A7CD-A184-4A54-82CB-63CDE88E1532}" dt="2019-09-24T10:00:08.032" v="3270" actId="26606"/>
          <ac:spMkLst>
            <pc:docMk/>
            <pc:sldMk cId="2064693520" sldId="263"/>
            <ac:spMk id="2059" creationId="{8658BFE0-4E65-4174-9C75-687C94E88273}"/>
          </ac:spMkLst>
        </pc:spChg>
        <pc:spChg chg="add del">
          <ac:chgData name="JOSÉ LUIS HERRERO" userId="cc348626-aaa1-4f3f-b9c3-203b50a96033" providerId="ADAL" clId="{8E82A7CD-A184-4A54-82CB-63CDE88E1532}" dt="2019-09-24T10:00:08.032" v="3270" actId="26606"/>
          <ac:spMkLst>
            <pc:docMk/>
            <pc:sldMk cId="2064693520" sldId="263"/>
            <ac:spMk id="2060" creationId="{FA75DFED-A0C1-4A83-BE1D-0271C1826EF6}"/>
          </ac:spMkLst>
        </pc:spChg>
        <pc:spChg chg="add del">
          <ac:chgData name="JOSÉ LUIS HERRERO" userId="cc348626-aaa1-4f3f-b9c3-203b50a96033" providerId="ADAL" clId="{8E82A7CD-A184-4A54-82CB-63CDE88E1532}" dt="2019-09-24T10:00:14.268" v="3272" actId="26606"/>
          <ac:spMkLst>
            <pc:docMk/>
            <pc:sldMk cId="2064693520" sldId="263"/>
            <ac:spMk id="2062" creationId="{19B2EB12-332C-4DCC-9746-30DD4690F95F}"/>
          </ac:spMkLst>
        </pc:spChg>
        <pc:spChg chg="add del">
          <ac:chgData name="JOSÉ LUIS HERRERO" userId="cc348626-aaa1-4f3f-b9c3-203b50a96033" providerId="ADAL" clId="{8E82A7CD-A184-4A54-82CB-63CDE88E1532}" dt="2019-09-24T10:00:23.315" v="3274" actId="26606"/>
          <ac:spMkLst>
            <pc:docMk/>
            <pc:sldMk cId="2064693520" sldId="263"/>
            <ac:spMk id="2068" creationId="{12E8CD4E-6381-4807-AA5B-CE0024A8BE19}"/>
          </ac:spMkLst>
        </pc:spChg>
        <pc:spChg chg="add del">
          <ac:chgData name="JOSÉ LUIS HERRERO" userId="cc348626-aaa1-4f3f-b9c3-203b50a96033" providerId="ADAL" clId="{8E82A7CD-A184-4A54-82CB-63CDE88E1532}" dt="2019-09-24T10:00:23.315" v="3274" actId="26606"/>
          <ac:spMkLst>
            <pc:docMk/>
            <pc:sldMk cId="2064693520" sldId="263"/>
            <ac:spMk id="2069" creationId="{D28445F8-F032-43C9-8D0F-A5155F525283}"/>
          </ac:spMkLst>
        </pc:spChg>
        <pc:spChg chg="add del">
          <ac:chgData name="JOSÉ LUIS HERRERO" userId="cc348626-aaa1-4f3f-b9c3-203b50a96033" providerId="ADAL" clId="{8E82A7CD-A184-4A54-82CB-63CDE88E1532}" dt="2019-09-24T10:00:23.315" v="3274" actId="26606"/>
          <ac:spMkLst>
            <pc:docMk/>
            <pc:sldMk cId="2064693520" sldId="263"/>
            <ac:spMk id="2070" creationId="{36A325B5-56A3-425A-B9A3-0CEB7CA1BBF6}"/>
          </ac:spMkLst>
        </pc:spChg>
        <pc:spChg chg="add del">
          <ac:chgData name="JOSÉ LUIS HERRERO" userId="cc348626-aaa1-4f3f-b9c3-203b50a96033" providerId="ADAL" clId="{8E82A7CD-A184-4A54-82CB-63CDE88E1532}" dt="2019-09-24T10:00:23.315" v="3274" actId="26606"/>
          <ac:spMkLst>
            <pc:docMk/>
            <pc:sldMk cId="2064693520" sldId="263"/>
            <ac:spMk id="2071" creationId="{B80DE958-9D45-4CAD-BF1F-FA2ED970B7F6}"/>
          </ac:spMkLst>
        </pc:spChg>
        <pc:spChg chg="add del">
          <ac:chgData name="JOSÉ LUIS HERRERO" userId="cc348626-aaa1-4f3f-b9c3-203b50a96033" providerId="ADAL" clId="{8E82A7CD-A184-4A54-82CB-63CDE88E1532}" dt="2019-09-24T10:00:23.315" v="3274" actId="26606"/>
          <ac:spMkLst>
            <pc:docMk/>
            <pc:sldMk cId="2064693520" sldId="263"/>
            <ac:spMk id="2072" creationId="{BB93B4BF-AD35-4E52-8131-161C5FB9CDD7}"/>
          </ac:spMkLst>
        </pc:spChg>
        <pc:spChg chg="add">
          <ac:chgData name="JOSÉ LUIS HERRERO" userId="cc348626-aaa1-4f3f-b9c3-203b50a96033" providerId="ADAL" clId="{8E82A7CD-A184-4A54-82CB-63CDE88E1532}" dt="2019-09-24T10:00:23.362" v="3275" actId="26606"/>
          <ac:spMkLst>
            <pc:docMk/>
            <pc:sldMk cId="2064693520" sldId="263"/>
            <ac:spMk id="2074" creationId="{19B2EB12-332C-4DCC-9746-30DD4690F95F}"/>
          </ac:spMkLst>
        </pc:spChg>
        <pc:grpChg chg="add del">
          <ac:chgData name="JOSÉ LUIS HERRERO" userId="cc348626-aaa1-4f3f-b9c3-203b50a96033" providerId="ADAL" clId="{8E82A7CD-A184-4A54-82CB-63CDE88E1532}" dt="2019-09-24T10:00:14.268" v="3272" actId="26606"/>
          <ac:grpSpMkLst>
            <pc:docMk/>
            <pc:sldMk cId="2064693520" sldId="263"/>
            <ac:grpSpMk id="87" creationId="{718BCC2B-0684-4382-A2D3-C9ADC776876E}"/>
          </ac:grpSpMkLst>
        </pc:grpChg>
        <pc:grpChg chg="add del">
          <ac:chgData name="JOSÉ LUIS HERRERO" userId="cc348626-aaa1-4f3f-b9c3-203b50a96033" providerId="ADAL" clId="{8E82A7CD-A184-4A54-82CB-63CDE88E1532}" dt="2019-09-24T10:00:14.268" v="3272" actId="26606"/>
          <ac:grpSpMkLst>
            <pc:docMk/>
            <pc:sldMk cId="2064693520" sldId="263"/>
            <ac:grpSpMk id="91" creationId="{B5D0BDB0-2E17-4D86-BEE1-1A1817E04694}"/>
          </ac:grpSpMkLst>
        </pc:grpChg>
        <pc:grpChg chg="add del">
          <ac:chgData name="JOSÉ LUIS HERRERO" userId="cc348626-aaa1-4f3f-b9c3-203b50a96033" providerId="ADAL" clId="{8E82A7CD-A184-4A54-82CB-63CDE88E1532}" dt="2019-09-24T10:00:14.268" v="3272" actId="26606"/>
          <ac:grpSpMkLst>
            <pc:docMk/>
            <pc:sldMk cId="2064693520" sldId="263"/>
            <ac:grpSpMk id="2063" creationId="{AFD40B55-BABB-4B33-ADD3-0C2340430678}"/>
          </ac:grpSpMkLst>
        </pc:grpChg>
        <pc:grpChg chg="add del">
          <ac:chgData name="JOSÉ LUIS HERRERO" userId="cc348626-aaa1-4f3f-b9c3-203b50a96033" providerId="ADAL" clId="{8E82A7CD-A184-4A54-82CB-63CDE88E1532}" dt="2019-09-24T10:00:14.268" v="3272" actId="26606"/>
          <ac:grpSpMkLst>
            <pc:docMk/>
            <pc:sldMk cId="2064693520" sldId="263"/>
            <ac:grpSpMk id="2065" creationId="{E616EDA1-F722-4C6A-AD2F-E487C7EBE6BD}"/>
          </ac:grpSpMkLst>
        </pc:grpChg>
        <pc:grpChg chg="add">
          <ac:chgData name="JOSÉ LUIS HERRERO" userId="cc348626-aaa1-4f3f-b9c3-203b50a96033" providerId="ADAL" clId="{8E82A7CD-A184-4A54-82CB-63CDE88E1532}" dt="2019-09-24T10:00:23.362" v="3275" actId="26606"/>
          <ac:grpSpMkLst>
            <pc:docMk/>
            <pc:sldMk cId="2064693520" sldId="263"/>
            <ac:grpSpMk id="2075" creationId="{AFD40B55-BABB-4B33-ADD3-0C2340430678}"/>
          </ac:grpSpMkLst>
        </pc:grpChg>
        <pc:grpChg chg="add">
          <ac:chgData name="JOSÉ LUIS HERRERO" userId="cc348626-aaa1-4f3f-b9c3-203b50a96033" providerId="ADAL" clId="{8E82A7CD-A184-4A54-82CB-63CDE88E1532}" dt="2019-09-24T10:00:23.362" v="3275" actId="26606"/>
          <ac:grpSpMkLst>
            <pc:docMk/>
            <pc:sldMk cId="2064693520" sldId="263"/>
            <ac:grpSpMk id="2077" creationId="{E616EDA1-F722-4C6A-AD2F-E487C7EBE6BD}"/>
          </ac:grpSpMkLst>
        </pc:grpChg>
        <pc:grpChg chg="add">
          <ac:chgData name="JOSÉ LUIS HERRERO" userId="cc348626-aaa1-4f3f-b9c3-203b50a96033" providerId="ADAL" clId="{8E82A7CD-A184-4A54-82CB-63CDE88E1532}" dt="2019-09-24T10:00:23.362" v="3275" actId="26606"/>
          <ac:grpSpMkLst>
            <pc:docMk/>
            <pc:sldMk cId="2064693520" sldId="263"/>
            <ac:grpSpMk id="2079" creationId="{718BCC2B-0684-4382-A2D3-C9ADC776876E}"/>
          </ac:grpSpMkLst>
        </pc:grpChg>
        <pc:grpChg chg="add">
          <ac:chgData name="JOSÉ LUIS HERRERO" userId="cc348626-aaa1-4f3f-b9c3-203b50a96033" providerId="ADAL" clId="{8E82A7CD-A184-4A54-82CB-63CDE88E1532}" dt="2019-09-24T10:00:23.362" v="3275" actId="26606"/>
          <ac:grpSpMkLst>
            <pc:docMk/>
            <pc:sldMk cId="2064693520" sldId="263"/>
            <ac:grpSpMk id="2080" creationId="{B5D0BDB0-2E17-4D86-BEE1-1A1817E04694}"/>
          </ac:grpSpMkLst>
        </pc:grpChg>
        <pc:picChg chg="add del mod">
          <ac:chgData name="JOSÉ LUIS HERRERO" userId="cc348626-aaa1-4f3f-b9c3-203b50a96033" providerId="ADAL" clId="{8E82A7CD-A184-4A54-82CB-63CDE88E1532}" dt="2019-09-24T09:58:08.391" v="3236" actId="478"/>
          <ac:picMkLst>
            <pc:docMk/>
            <pc:sldMk cId="2064693520" sldId="263"/>
            <ac:picMk id="2" creationId="{9FB8D236-A926-48AC-9E55-55ADA26B43AC}"/>
          </ac:picMkLst>
        </pc:picChg>
        <pc:picChg chg="add del mod">
          <ac:chgData name="JOSÉ LUIS HERRERO" userId="cc348626-aaa1-4f3f-b9c3-203b50a96033" providerId="ADAL" clId="{8E82A7CD-A184-4A54-82CB-63CDE88E1532}" dt="2019-09-24T09:58:07.777" v="3235" actId="478"/>
          <ac:picMkLst>
            <pc:docMk/>
            <pc:sldMk cId="2064693520" sldId="263"/>
            <ac:picMk id="3" creationId="{AD7696DB-B975-42DF-A295-9ACC321493B0}"/>
          </ac:picMkLst>
        </pc:picChg>
        <pc:picChg chg="add mod ord">
          <ac:chgData name="JOSÉ LUIS HERRERO" userId="cc348626-aaa1-4f3f-b9c3-203b50a96033" providerId="ADAL" clId="{8E82A7CD-A184-4A54-82CB-63CDE88E1532}" dt="2019-09-24T10:00:23.362" v="3275" actId="26606"/>
          <ac:picMkLst>
            <pc:docMk/>
            <pc:sldMk cId="2064693520" sldId="263"/>
            <ac:picMk id="4" creationId="{7BB3BE76-F775-4DB9-BEC8-2DFA3BB29A25}"/>
          </ac:picMkLst>
        </pc:picChg>
        <pc:picChg chg="add mod">
          <ac:chgData name="JOSÉ LUIS HERRERO" userId="cc348626-aaa1-4f3f-b9c3-203b50a96033" providerId="ADAL" clId="{8E82A7CD-A184-4A54-82CB-63CDE88E1532}" dt="2019-09-24T10:00:23.362" v="3275" actId="26606"/>
          <ac:picMkLst>
            <pc:docMk/>
            <pc:sldMk cId="2064693520" sldId="263"/>
            <ac:picMk id="5" creationId="{B6238DB5-BA50-4E99-9637-81FE5B067163}"/>
          </ac:picMkLst>
        </pc:picChg>
        <pc:picChg chg="add del mod">
          <ac:chgData name="JOSÉ LUIS HERRERO" userId="cc348626-aaa1-4f3f-b9c3-203b50a96033" providerId="ADAL" clId="{8E82A7CD-A184-4A54-82CB-63CDE88E1532}" dt="2019-09-24T09:58:09.176" v="3237" actId="478"/>
          <ac:picMkLst>
            <pc:docMk/>
            <pc:sldMk cId="2064693520" sldId="263"/>
            <ac:picMk id="2050" creationId="{E12CFDDB-C942-46B2-A514-C5C42AD3EA15}"/>
          </ac:picMkLst>
        </pc:picChg>
        <pc:picChg chg="add mod ord">
          <ac:chgData name="JOSÉ LUIS HERRERO" userId="cc348626-aaa1-4f3f-b9c3-203b50a96033" providerId="ADAL" clId="{8E82A7CD-A184-4A54-82CB-63CDE88E1532}" dt="2019-09-24T10:00:23.362" v="3275" actId="26606"/>
          <ac:picMkLst>
            <pc:docMk/>
            <pc:sldMk cId="2064693520" sldId="263"/>
            <ac:picMk id="2052" creationId="{12DF0A3B-FAA9-4058-AA9F-BF13F3406B5E}"/>
          </ac:picMkLst>
        </pc:picChg>
        <pc:picChg chg="add del mod">
          <ac:chgData name="JOSÉ LUIS HERRERO" userId="cc348626-aaa1-4f3f-b9c3-203b50a96033" providerId="ADAL" clId="{8E82A7CD-A184-4A54-82CB-63CDE88E1532}" dt="2019-09-23T18:15:40.202" v="2590" actId="478"/>
          <ac:picMkLst>
            <pc:docMk/>
            <pc:sldMk cId="2064693520" sldId="263"/>
            <ac:picMk id="2052" creationId="{5F10A321-1107-48DA-BDAB-DC12D4DC7990}"/>
          </ac:picMkLst>
        </pc:picChg>
        <pc:picChg chg="add del mod">
          <ac:chgData name="JOSÉ LUIS HERRERO" userId="cc348626-aaa1-4f3f-b9c3-203b50a96033" providerId="ADAL" clId="{8E82A7CD-A184-4A54-82CB-63CDE88E1532}" dt="2019-09-24T09:58:06.939" v="3234" actId="478"/>
          <ac:picMkLst>
            <pc:docMk/>
            <pc:sldMk cId="2064693520" sldId="263"/>
            <ac:picMk id="2054" creationId="{3BFCAFCA-54DB-483A-9334-F1C6616F11D6}"/>
          </ac:picMkLst>
        </pc:picChg>
        <pc:picChg chg="add mod ord">
          <ac:chgData name="JOSÉ LUIS HERRERO" userId="cc348626-aaa1-4f3f-b9c3-203b50a96033" providerId="ADAL" clId="{8E82A7CD-A184-4A54-82CB-63CDE88E1532}" dt="2019-09-24T10:00:23.362" v="3275" actId="26606"/>
          <ac:picMkLst>
            <pc:docMk/>
            <pc:sldMk cId="2064693520" sldId="263"/>
            <ac:picMk id="2056" creationId="{4C968BFB-76FD-48F1-A4B7-FBE26320589D}"/>
          </ac:picMkLst>
        </pc:picChg>
      </pc:sldChg>
      <pc:sldChg chg="addSp delSp modSp add mod setBg setClrOvrMap delDesignElem">
        <pc:chgData name="JOSÉ LUIS HERRERO" userId="cc348626-aaa1-4f3f-b9c3-203b50a96033" providerId="ADAL" clId="{8E82A7CD-A184-4A54-82CB-63CDE88E1532}" dt="2019-09-30T20:33:05.023" v="6617" actId="1076"/>
        <pc:sldMkLst>
          <pc:docMk/>
          <pc:sldMk cId="1175109123" sldId="264"/>
        </pc:sldMkLst>
        <pc:spChg chg="del">
          <ac:chgData name="JOSÉ LUIS HERRERO" userId="cc348626-aaa1-4f3f-b9c3-203b50a96033" providerId="ADAL" clId="{8E82A7CD-A184-4A54-82CB-63CDE88E1532}" dt="2019-09-22T19:36:13.523" v="1458" actId="478"/>
          <ac:spMkLst>
            <pc:docMk/>
            <pc:sldMk cId="1175109123" sldId="264"/>
            <ac:spMk id="4" creationId="{70317799-8383-43D0-92FD-201D9CE3827F}"/>
          </ac:spMkLst>
        </pc:spChg>
        <pc:spChg chg="del">
          <ac:chgData name="JOSÉ LUIS HERRERO" userId="cc348626-aaa1-4f3f-b9c3-203b50a96033" providerId="ADAL" clId="{8E82A7CD-A184-4A54-82CB-63CDE88E1532}" dt="2019-09-22T19:36:14.829" v="1459" actId="478"/>
          <ac:spMkLst>
            <pc:docMk/>
            <pc:sldMk cId="1175109123" sldId="264"/>
            <ac:spMk id="5" creationId="{E3C90791-2614-41D2-858B-772571F3181E}"/>
          </ac:spMkLst>
        </pc:spChg>
        <pc:spChg chg="del">
          <ac:chgData name="JOSÉ LUIS HERRERO" userId="cc348626-aaa1-4f3f-b9c3-203b50a96033" providerId="ADAL" clId="{8E82A7CD-A184-4A54-82CB-63CDE88E1532}" dt="2019-09-22T19:36:12.484" v="1457" actId="478"/>
          <ac:spMkLst>
            <pc:docMk/>
            <pc:sldMk cId="1175109123" sldId="264"/>
            <ac:spMk id="6" creationId="{FB2E00C9-620A-4367-9B1D-70A81290EBF0}"/>
          </ac:spMkLst>
        </pc:spChg>
        <pc:spChg chg="del">
          <ac:chgData name="JOSÉ LUIS HERRERO" userId="cc348626-aaa1-4f3f-b9c3-203b50a96033" providerId="ADAL" clId="{8E82A7CD-A184-4A54-82CB-63CDE88E1532}" dt="2019-09-22T19:36:11.526" v="1456" actId="478"/>
          <ac:spMkLst>
            <pc:docMk/>
            <pc:sldMk cId="1175109123" sldId="264"/>
            <ac:spMk id="9" creationId="{F51C7813-0217-4F49-A286-E02A41657C49}"/>
          </ac:spMkLst>
        </pc:spChg>
        <pc:spChg chg="add mod ord">
          <ac:chgData name="JOSÉ LUIS HERRERO" userId="cc348626-aaa1-4f3f-b9c3-203b50a96033" providerId="ADAL" clId="{8E82A7CD-A184-4A54-82CB-63CDE88E1532}" dt="2019-09-24T10:04:04.781" v="3312" actId="14100"/>
          <ac:spMkLst>
            <pc:docMk/>
            <pc:sldMk cId="1175109123" sldId="264"/>
            <ac:spMk id="13" creationId="{86F6FA80-ECC5-4244-BEFB-33F3411D9DCB}"/>
          </ac:spMkLst>
        </pc:spChg>
        <pc:spChg chg="add mod">
          <ac:chgData name="JOSÉ LUIS HERRERO" userId="cc348626-aaa1-4f3f-b9c3-203b50a96033" providerId="ADAL" clId="{8E82A7CD-A184-4A54-82CB-63CDE88E1532}" dt="2019-09-30T20:33:05.023" v="6617" actId="1076"/>
          <ac:spMkLst>
            <pc:docMk/>
            <pc:sldMk cId="1175109123" sldId="264"/>
            <ac:spMk id="14" creationId="{40238216-6B10-49A8-B455-B195ABF7A50C}"/>
          </ac:spMkLst>
        </pc:spChg>
        <pc:spChg chg="add del">
          <ac:chgData name="JOSÉ LUIS HERRERO" userId="cc348626-aaa1-4f3f-b9c3-203b50a96033" providerId="ADAL" clId="{8E82A7CD-A184-4A54-82CB-63CDE88E1532}" dt="2019-09-22T19:46:54.465" v="1513"/>
          <ac:spMkLst>
            <pc:docMk/>
            <pc:sldMk cId="1175109123" sldId="264"/>
            <ac:spMk id="18" creationId="{0EFD753D-6A49-46DD-9E82-AA6E2C62B461}"/>
          </ac:spMkLst>
        </pc:spChg>
        <pc:spChg chg="add del">
          <ac:chgData name="JOSÉ LUIS HERRERO" userId="cc348626-aaa1-4f3f-b9c3-203b50a96033" providerId="ADAL" clId="{8E82A7CD-A184-4A54-82CB-63CDE88E1532}" dt="2019-09-22T19:46:54.465" v="1513"/>
          <ac:spMkLst>
            <pc:docMk/>
            <pc:sldMk cId="1175109123" sldId="264"/>
            <ac:spMk id="20" creationId="{138A5824-1F4A-4EE7-BC13-5BB48FC0809B}"/>
          </ac:spMkLst>
        </pc:spChg>
        <pc:picChg chg="add mod">
          <ac:chgData name="JOSÉ LUIS HERRERO" userId="cc348626-aaa1-4f3f-b9c3-203b50a96033" providerId="ADAL" clId="{8E82A7CD-A184-4A54-82CB-63CDE88E1532}" dt="2019-09-22T19:37:22.378" v="1472" actId="26606"/>
          <ac:picMkLst>
            <pc:docMk/>
            <pc:sldMk cId="1175109123" sldId="264"/>
            <ac:picMk id="7" creationId="{787D5193-F356-4082-803A-1C299A647CAC}"/>
          </ac:picMkLst>
        </pc:picChg>
        <pc:picChg chg="add mod ord">
          <ac:chgData name="JOSÉ LUIS HERRERO" userId="cc348626-aaa1-4f3f-b9c3-203b50a96033" providerId="ADAL" clId="{8E82A7CD-A184-4A54-82CB-63CDE88E1532}" dt="2019-09-22T19:37:22.378" v="1472" actId="26606"/>
          <ac:picMkLst>
            <pc:docMk/>
            <pc:sldMk cId="1175109123" sldId="264"/>
            <ac:picMk id="8" creationId="{ED3CB2D5-A062-4CDB-918F-EE7119629E79}"/>
          </ac:picMkLst>
        </pc:picChg>
        <pc:picChg chg="add mod">
          <ac:chgData name="JOSÉ LUIS HERRERO" userId="cc348626-aaa1-4f3f-b9c3-203b50a96033" providerId="ADAL" clId="{8E82A7CD-A184-4A54-82CB-63CDE88E1532}" dt="2019-09-22T19:37:22.378" v="1472" actId="26606"/>
          <ac:picMkLst>
            <pc:docMk/>
            <pc:sldMk cId="1175109123" sldId="264"/>
            <ac:picMk id="10" creationId="{D5E5065D-9A91-4FA6-9482-18991BCD9300}"/>
          </ac:picMkLst>
        </pc:picChg>
        <pc:picChg chg="add mod">
          <ac:chgData name="JOSÉ LUIS HERRERO" userId="cc348626-aaa1-4f3f-b9c3-203b50a96033" providerId="ADAL" clId="{8E82A7CD-A184-4A54-82CB-63CDE88E1532}" dt="2019-09-22T19:37:22.378" v="1472" actId="26606"/>
          <ac:picMkLst>
            <pc:docMk/>
            <pc:sldMk cId="1175109123" sldId="264"/>
            <ac:picMk id="11" creationId="{A266ABAE-CE61-4539-B0F2-CF3A03F7C3F4}"/>
          </ac:picMkLst>
        </pc:picChg>
        <pc:picChg chg="add mod">
          <ac:chgData name="JOSÉ LUIS HERRERO" userId="cc348626-aaa1-4f3f-b9c3-203b50a96033" providerId="ADAL" clId="{8E82A7CD-A184-4A54-82CB-63CDE88E1532}" dt="2019-09-22T19:37:22.378" v="1472" actId="26606"/>
          <ac:picMkLst>
            <pc:docMk/>
            <pc:sldMk cId="1175109123" sldId="264"/>
            <ac:picMk id="12" creationId="{233DBC5B-AA20-4516-A8E3-F880440FDBD4}"/>
          </ac:picMkLst>
        </pc:picChg>
      </pc:sldChg>
      <pc:sldChg chg="addSp delSp modSp add">
        <pc:chgData name="JOSÉ LUIS HERRERO" userId="cc348626-aaa1-4f3f-b9c3-203b50a96033" providerId="ADAL" clId="{8E82A7CD-A184-4A54-82CB-63CDE88E1532}" dt="2019-10-02T08:41:56.646" v="8155" actId="20577"/>
        <pc:sldMkLst>
          <pc:docMk/>
          <pc:sldMk cId="2584478509" sldId="265"/>
        </pc:sldMkLst>
        <pc:spChg chg="add mod">
          <ac:chgData name="JOSÉ LUIS HERRERO" userId="cc348626-aaa1-4f3f-b9c3-203b50a96033" providerId="ADAL" clId="{8E82A7CD-A184-4A54-82CB-63CDE88E1532}" dt="2019-09-26T12:49:06.394" v="6485" actId="1076"/>
          <ac:spMkLst>
            <pc:docMk/>
            <pc:sldMk cId="2584478509" sldId="265"/>
            <ac:spMk id="2" creationId="{104FDC89-2460-4B80-A80E-00026B0C2F04}"/>
          </ac:spMkLst>
        </pc:spChg>
        <pc:spChg chg="add del mod">
          <ac:chgData name="JOSÉ LUIS HERRERO" userId="cc348626-aaa1-4f3f-b9c3-203b50a96033" providerId="ADAL" clId="{8E82A7CD-A184-4A54-82CB-63CDE88E1532}" dt="2019-09-24T10:23:14.895" v="3693" actId="478"/>
          <ac:spMkLst>
            <pc:docMk/>
            <pc:sldMk cId="2584478509" sldId="265"/>
            <ac:spMk id="3" creationId="{0B35F514-5919-460B-AD22-8D322B2A5DE3}"/>
          </ac:spMkLst>
        </pc:spChg>
        <pc:spChg chg="add mod">
          <ac:chgData name="JOSÉ LUIS HERRERO" userId="cc348626-aaa1-4f3f-b9c3-203b50a96033" providerId="ADAL" clId="{8E82A7CD-A184-4A54-82CB-63CDE88E1532}" dt="2019-09-26T12:48:46.421" v="6472" actId="1076"/>
          <ac:spMkLst>
            <pc:docMk/>
            <pc:sldMk cId="2584478509" sldId="265"/>
            <ac:spMk id="3" creationId="{962ED3BE-5181-4252-B64A-121B80090098}"/>
          </ac:spMkLst>
        </pc:spChg>
        <pc:spChg chg="add del mod">
          <ac:chgData name="JOSÉ LUIS HERRERO" userId="cc348626-aaa1-4f3f-b9c3-203b50a96033" providerId="ADAL" clId="{8E82A7CD-A184-4A54-82CB-63CDE88E1532}" dt="2019-09-25T10:31:29.288" v="5831" actId="478"/>
          <ac:spMkLst>
            <pc:docMk/>
            <pc:sldMk cId="2584478509" sldId="265"/>
            <ac:spMk id="4" creationId="{A58A98F8-828F-4B54-8A28-6FADADA9C3F1}"/>
          </ac:spMkLst>
        </pc:spChg>
        <pc:spChg chg="del">
          <ac:chgData name="JOSÉ LUIS HERRERO" userId="cc348626-aaa1-4f3f-b9c3-203b50a96033" providerId="ADAL" clId="{8E82A7CD-A184-4A54-82CB-63CDE88E1532}" dt="2019-09-23T17:21:20.055" v="1520" actId="478"/>
          <ac:spMkLst>
            <pc:docMk/>
            <pc:sldMk cId="2584478509" sldId="265"/>
            <ac:spMk id="8" creationId="{7C14B964-AEEC-4C32-9D9B-7869A8A8B309}"/>
          </ac:spMkLst>
        </pc:spChg>
        <pc:spChg chg="add del mod">
          <ac:chgData name="JOSÉ LUIS HERRERO" userId="cc348626-aaa1-4f3f-b9c3-203b50a96033" providerId="ADAL" clId="{8E82A7CD-A184-4A54-82CB-63CDE88E1532}" dt="2019-10-02T08:41:56.646" v="8155" actId="20577"/>
          <ac:spMkLst>
            <pc:docMk/>
            <pc:sldMk cId="2584478509" sldId="265"/>
            <ac:spMk id="9" creationId="{F51C7813-0217-4F49-A286-E02A41657C49}"/>
          </ac:spMkLst>
        </pc:spChg>
      </pc:sldChg>
      <pc:sldChg chg="addSp delSp modSp add">
        <pc:chgData name="JOSÉ LUIS HERRERO" userId="cc348626-aaa1-4f3f-b9c3-203b50a96033" providerId="ADAL" clId="{8E82A7CD-A184-4A54-82CB-63CDE88E1532}" dt="2019-09-30T20:32:15.853" v="6615" actId="1076"/>
        <pc:sldMkLst>
          <pc:docMk/>
          <pc:sldMk cId="3934284593" sldId="266"/>
        </pc:sldMkLst>
        <pc:spChg chg="add del">
          <ac:chgData name="JOSÉ LUIS HERRERO" userId="cc348626-aaa1-4f3f-b9c3-203b50a96033" providerId="ADAL" clId="{8E82A7CD-A184-4A54-82CB-63CDE88E1532}" dt="2019-09-24T10:13:36.557" v="3450"/>
          <ac:spMkLst>
            <pc:docMk/>
            <pc:sldMk cId="3934284593" sldId="266"/>
            <ac:spMk id="4" creationId="{D64E7A32-9008-4920-86DA-4800758093D6}"/>
          </ac:spMkLst>
        </pc:spChg>
        <pc:spChg chg="add del mod ord">
          <ac:chgData name="JOSÉ LUIS HERRERO" userId="cc348626-aaa1-4f3f-b9c3-203b50a96033" providerId="ADAL" clId="{8E82A7CD-A184-4A54-82CB-63CDE88E1532}" dt="2019-09-30T20:32:15.853" v="6615" actId="1076"/>
          <ac:spMkLst>
            <pc:docMk/>
            <pc:sldMk cId="3934284593" sldId="266"/>
            <ac:spMk id="9" creationId="{F51C7813-0217-4F49-A286-E02A41657C49}"/>
          </ac:spMkLst>
        </pc:spChg>
        <pc:picChg chg="add del mod">
          <ac:chgData name="JOSÉ LUIS HERRERO" userId="cc348626-aaa1-4f3f-b9c3-203b50a96033" providerId="ADAL" clId="{8E82A7CD-A184-4A54-82CB-63CDE88E1532}" dt="2019-09-24T10:01:13.279" v="3276" actId="478"/>
          <ac:picMkLst>
            <pc:docMk/>
            <pc:sldMk cId="3934284593" sldId="266"/>
            <ac:picMk id="1026" creationId="{39D20EB1-864E-49C7-B980-4F609DA6E1B1}"/>
          </ac:picMkLst>
        </pc:picChg>
      </pc:sldChg>
      <pc:sldChg chg="delSp modSp add">
        <pc:chgData name="JOSÉ LUIS HERRERO" userId="cc348626-aaa1-4f3f-b9c3-203b50a96033" providerId="ADAL" clId="{8E82A7CD-A184-4A54-82CB-63CDE88E1532}" dt="2019-09-25T10:18:11.853" v="5685" actId="1076"/>
        <pc:sldMkLst>
          <pc:docMk/>
          <pc:sldMk cId="1728702672" sldId="269"/>
        </pc:sldMkLst>
        <pc:spChg chg="mod">
          <ac:chgData name="JOSÉ LUIS HERRERO" userId="cc348626-aaa1-4f3f-b9c3-203b50a96033" providerId="ADAL" clId="{8E82A7CD-A184-4A54-82CB-63CDE88E1532}" dt="2019-09-25T10:16:17.978" v="5641" actId="1076"/>
          <ac:spMkLst>
            <pc:docMk/>
            <pc:sldMk cId="1728702672" sldId="269"/>
            <ac:spMk id="4" creationId="{70317799-8383-43D0-92FD-201D9CE3827F}"/>
          </ac:spMkLst>
        </pc:spChg>
        <pc:spChg chg="del mod">
          <ac:chgData name="JOSÉ LUIS HERRERO" userId="cc348626-aaa1-4f3f-b9c3-203b50a96033" providerId="ADAL" clId="{8E82A7CD-A184-4A54-82CB-63CDE88E1532}" dt="2019-09-25T10:17:49.877" v="5680"/>
          <ac:spMkLst>
            <pc:docMk/>
            <pc:sldMk cId="1728702672" sldId="269"/>
            <ac:spMk id="5" creationId="{E3C90791-2614-41D2-858B-772571F3181E}"/>
          </ac:spMkLst>
        </pc:spChg>
        <pc:spChg chg="mod">
          <ac:chgData name="JOSÉ LUIS HERRERO" userId="cc348626-aaa1-4f3f-b9c3-203b50a96033" providerId="ADAL" clId="{8E82A7CD-A184-4A54-82CB-63CDE88E1532}" dt="2019-09-25T10:18:11.853" v="5685" actId="1076"/>
          <ac:spMkLst>
            <pc:docMk/>
            <pc:sldMk cId="1728702672" sldId="269"/>
            <ac:spMk id="6" creationId="{FB2E00C9-620A-4367-9B1D-70A81290EBF0}"/>
          </ac:spMkLst>
        </pc:spChg>
        <pc:spChg chg="del">
          <ac:chgData name="JOSÉ LUIS HERRERO" userId="cc348626-aaa1-4f3f-b9c3-203b50a96033" providerId="ADAL" clId="{8E82A7CD-A184-4A54-82CB-63CDE88E1532}" dt="2019-09-23T18:54:58.740" v="2633" actId="478"/>
          <ac:spMkLst>
            <pc:docMk/>
            <pc:sldMk cId="1728702672" sldId="269"/>
            <ac:spMk id="9" creationId="{F51C7813-0217-4F49-A286-E02A41657C49}"/>
          </ac:spMkLst>
        </pc:spChg>
        <pc:picChg chg="del">
          <ac:chgData name="JOSÉ LUIS HERRERO" userId="cc348626-aaa1-4f3f-b9c3-203b50a96033" providerId="ADAL" clId="{8E82A7CD-A184-4A54-82CB-63CDE88E1532}" dt="2019-09-23T18:54:55.321" v="2629" actId="478"/>
          <ac:picMkLst>
            <pc:docMk/>
            <pc:sldMk cId="1728702672" sldId="269"/>
            <ac:picMk id="2" creationId="{9FB8D236-A926-48AC-9E55-55ADA26B43AC}"/>
          </ac:picMkLst>
        </pc:picChg>
        <pc:picChg chg="del">
          <ac:chgData name="JOSÉ LUIS HERRERO" userId="cc348626-aaa1-4f3f-b9c3-203b50a96033" providerId="ADAL" clId="{8E82A7CD-A184-4A54-82CB-63CDE88E1532}" dt="2019-09-23T18:54:57.318" v="2632" actId="478"/>
          <ac:picMkLst>
            <pc:docMk/>
            <pc:sldMk cId="1728702672" sldId="269"/>
            <ac:picMk id="3" creationId="{AD7696DB-B975-42DF-A295-9ACC321493B0}"/>
          </ac:picMkLst>
        </pc:picChg>
        <pc:picChg chg="del">
          <ac:chgData name="JOSÉ LUIS HERRERO" userId="cc348626-aaa1-4f3f-b9c3-203b50a96033" providerId="ADAL" clId="{8E82A7CD-A184-4A54-82CB-63CDE88E1532}" dt="2019-09-23T18:54:56.799" v="2631" actId="478"/>
          <ac:picMkLst>
            <pc:docMk/>
            <pc:sldMk cId="1728702672" sldId="269"/>
            <ac:picMk id="2050" creationId="{E12CFDDB-C942-46B2-A514-C5C42AD3EA15}"/>
          </ac:picMkLst>
        </pc:picChg>
        <pc:picChg chg="del">
          <ac:chgData name="JOSÉ LUIS HERRERO" userId="cc348626-aaa1-4f3f-b9c3-203b50a96033" providerId="ADAL" clId="{8E82A7CD-A184-4A54-82CB-63CDE88E1532}" dt="2019-09-23T18:54:56.192" v="2630" actId="478"/>
          <ac:picMkLst>
            <pc:docMk/>
            <pc:sldMk cId="1728702672" sldId="269"/>
            <ac:picMk id="2054" creationId="{3BFCAFCA-54DB-483A-9334-F1C6616F11D6}"/>
          </ac:picMkLst>
        </pc:picChg>
      </pc:sldChg>
      <pc:sldChg chg="addSp delSp modSp add mod setBg">
        <pc:chgData name="JOSÉ LUIS HERRERO" userId="cc348626-aaa1-4f3f-b9c3-203b50a96033" providerId="ADAL" clId="{8E82A7CD-A184-4A54-82CB-63CDE88E1532}" dt="2019-09-24T11:00:33.237" v="4355"/>
        <pc:sldMkLst>
          <pc:docMk/>
          <pc:sldMk cId="3497921877" sldId="270"/>
        </pc:sldMkLst>
        <pc:spChg chg="add del">
          <ac:chgData name="JOSÉ LUIS HERRERO" userId="cc348626-aaa1-4f3f-b9c3-203b50a96033" providerId="ADAL" clId="{8E82A7CD-A184-4A54-82CB-63CDE88E1532}" dt="2019-09-24T09:59:23.441" v="3258" actId="26606"/>
          <ac:spMkLst>
            <pc:docMk/>
            <pc:sldMk cId="3497921877" sldId="270"/>
            <ac:spMk id="75" creationId="{CEC27341-4ABB-43EF-9E57-10A858F9251F}"/>
          </ac:spMkLst>
        </pc:spChg>
        <pc:spChg chg="add del">
          <ac:chgData name="JOSÉ LUIS HERRERO" userId="cc348626-aaa1-4f3f-b9c3-203b50a96033" providerId="ADAL" clId="{8E82A7CD-A184-4A54-82CB-63CDE88E1532}" dt="2019-09-24T09:59:23.441" v="3258" actId="26606"/>
          <ac:spMkLst>
            <pc:docMk/>
            <pc:sldMk cId="3497921877" sldId="270"/>
            <ac:spMk id="77" creationId="{D2B98C55-54CC-433B-905F-FB0B2D2009ED}"/>
          </ac:spMkLst>
        </pc:spChg>
        <pc:spChg chg="add del">
          <ac:chgData name="JOSÉ LUIS HERRERO" userId="cc348626-aaa1-4f3f-b9c3-203b50a96033" providerId="ADAL" clId="{8E82A7CD-A184-4A54-82CB-63CDE88E1532}" dt="2019-09-24T09:59:23.441" v="3258" actId="26606"/>
          <ac:spMkLst>
            <pc:docMk/>
            <pc:sldMk cId="3497921877" sldId="270"/>
            <ac:spMk id="79" creationId="{19E21906-D4D4-4F16-9228-3E004930E1C7}"/>
          </ac:spMkLst>
        </pc:spChg>
        <pc:spChg chg="add del">
          <ac:chgData name="JOSÉ LUIS HERRERO" userId="cc348626-aaa1-4f3f-b9c3-203b50a96033" providerId="ADAL" clId="{8E82A7CD-A184-4A54-82CB-63CDE88E1532}" dt="2019-09-24T09:59:23.441" v="3258" actId="26606"/>
          <ac:spMkLst>
            <pc:docMk/>
            <pc:sldMk cId="3497921877" sldId="270"/>
            <ac:spMk id="81" creationId="{865BCC85-4C69-4CFB-A36A-6A489B87FFF3}"/>
          </ac:spMkLst>
        </pc:spChg>
        <pc:spChg chg="add del">
          <ac:chgData name="JOSÉ LUIS HERRERO" userId="cc348626-aaa1-4f3f-b9c3-203b50a96033" providerId="ADAL" clId="{8E82A7CD-A184-4A54-82CB-63CDE88E1532}" dt="2019-09-24T09:59:23.441" v="3258" actId="26606"/>
          <ac:spMkLst>
            <pc:docMk/>
            <pc:sldMk cId="3497921877" sldId="270"/>
            <ac:spMk id="83" creationId="{3A14BDAC-394B-4E9A-8ECE-61AA1A7C231A}"/>
          </ac:spMkLst>
        </pc:spChg>
        <pc:spChg chg="add del">
          <ac:chgData name="JOSÉ LUIS HERRERO" userId="cc348626-aaa1-4f3f-b9c3-203b50a96033" providerId="ADAL" clId="{8E82A7CD-A184-4A54-82CB-63CDE88E1532}" dt="2019-09-24T09:59:27.018" v="3260" actId="26606"/>
          <ac:spMkLst>
            <pc:docMk/>
            <pc:sldMk cId="3497921877" sldId="270"/>
            <ac:spMk id="85" creationId="{1D5037CA-A2EE-4AB1-869B-76219B61EBF6}"/>
          </ac:spMkLst>
        </pc:spChg>
        <pc:spChg chg="add del">
          <ac:chgData name="JOSÉ LUIS HERRERO" userId="cc348626-aaa1-4f3f-b9c3-203b50a96033" providerId="ADAL" clId="{8E82A7CD-A184-4A54-82CB-63CDE88E1532}" dt="2019-09-24T09:59:27.018" v="3260" actId="26606"/>
          <ac:spMkLst>
            <pc:docMk/>
            <pc:sldMk cId="3497921877" sldId="270"/>
            <ac:spMk id="87" creationId="{03EE06E7-68E3-478C-8B9B-551876F1B7C2}"/>
          </ac:spMkLst>
        </pc:spChg>
        <pc:spChg chg="add del">
          <ac:chgData name="JOSÉ LUIS HERRERO" userId="cc348626-aaa1-4f3f-b9c3-203b50a96033" providerId="ADAL" clId="{8E82A7CD-A184-4A54-82CB-63CDE88E1532}" dt="2019-09-24T09:59:27.018" v="3260" actId="26606"/>
          <ac:spMkLst>
            <pc:docMk/>
            <pc:sldMk cId="3497921877" sldId="270"/>
            <ac:spMk id="89" creationId="{34533210-0571-49A3-9F72-A917C934BC05}"/>
          </ac:spMkLst>
        </pc:spChg>
        <pc:spChg chg="add del">
          <ac:chgData name="JOSÉ LUIS HERRERO" userId="cc348626-aaa1-4f3f-b9c3-203b50a96033" providerId="ADAL" clId="{8E82A7CD-A184-4A54-82CB-63CDE88E1532}" dt="2019-09-24T09:59:27.018" v="3260" actId="26606"/>
          <ac:spMkLst>
            <pc:docMk/>
            <pc:sldMk cId="3497921877" sldId="270"/>
            <ac:spMk id="2057" creationId="{A06622B5-0D3E-459F-977C-302B9D9989E1}"/>
          </ac:spMkLst>
        </pc:spChg>
        <pc:spChg chg="add del">
          <ac:chgData name="JOSÉ LUIS HERRERO" userId="cc348626-aaa1-4f3f-b9c3-203b50a96033" providerId="ADAL" clId="{8E82A7CD-A184-4A54-82CB-63CDE88E1532}" dt="2019-09-24T09:59:27.018" v="3260" actId="26606"/>
          <ac:spMkLst>
            <pc:docMk/>
            <pc:sldMk cId="3497921877" sldId="270"/>
            <ac:spMk id="2058" creationId="{A8C57116-FF6E-4139-8821-B2C87DACD77F}"/>
          </ac:spMkLst>
        </pc:spChg>
        <pc:spChg chg="add del">
          <ac:chgData name="JOSÉ LUIS HERRERO" userId="cc348626-aaa1-4f3f-b9c3-203b50a96033" providerId="ADAL" clId="{8E82A7CD-A184-4A54-82CB-63CDE88E1532}" dt="2019-09-24T09:59:27.018" v="3260" actId="26606"/>
          <ac:spMkLst>
            <pc:docMk/>
            <pc:sldMk cId="3497921877" sldId="270"/>
            <ac:spMk id="2059" creationId="{B22EB6A2-EE25-4D0A-B8F7-560339BF7EF6}"/>
          </ac:spMkLst>
        </pc:spChg>
        <pc:spChg chg="add del">
          <ac:chgData name="JOSÉ LUIS HERRERO" userId="cc348626-aaa1-4f3f-b9c3-203b50a96033" providerId="ADAL" clId="{8E82A7CD-A184-4A54-82CB-63CDE88E1532}" dt="2019-09-24T09:59:27.018" v="3260" actId="26606"/>
          <ac:spMkLst>
            <pc:docMk/>
            <pc:sldMk cId="3497921877" sldId="270"/>
            <ac:spMk id="2060" creationId="{D2C3104C-4206-4F13-AC1B-BD1A0833E721}"/>
          </ac:spMkLst>
        </pc:spChg>
        <pc:spChg chg="add del">
          <ac:chgData name="JOSÉ LUIS HERRERO" userId="cc348626-aaa1-4f3f-b9c3-203b50a96033" providerId="ADAL" clId="{8E82A7CD-A184-4A54-82CB-63CDE88E1532}" dt="2019-09-24T09:59:27.018" v="3260" actId="26606"/>
          <ac:spMkLst>
            <pc:docMk/>
            <pc:sldMk cId="3497921877" sldId="270"/>
            <ac:spMk id="2061" creationId="{E075FF7B-260C-401F-825B-033879C5EB45}"/>
          </ac:spMkLst>
        </pc:spChg>
        <pc:picChg chg="mod ord">
          <ac:chgData name="JOSÉ LUIS HERRERO" userId="cc348626-aaa1-4f3f-b9c3-203b50a96033" providerId="ADAL" clId="{8E82A7CD-A184-4A54-82CB-63CDE88E1532}" dt="2019-09-24T09:59:27.018" v="3261" actId="26606"/>
          <ac:picMkLst>
            <pc:docMk/>
            <pc:sldMk cId="3497921877" sldId="270"/>
            <ac:picMk id="2" creationId="{9FB8D236-A926-48AC-9E55-55ADA26B43AC}"/>
          </ac:picMkLst>
        </pc:picChg>
        <pc:picChg chg="mod ord">
          <ac:chgData name="JOSÉ LUIS HERRERO" userId="cc348626-aaa1-4f3f-b9c3-203b50a96033" providerId="ADAL" clId="{8E82A7CD-A184-4A54-82CB-63CDE88E1532}" dt="2019-09-24T09:59:27.018" v="3261" actId="26606"/>
          <ac:picMkLst>
            <pc:docMk/>
            <pc:sldMk cId="3497921877" sldId="270"/>
            <ac:picMk id="3" creationId="{AD7696DB-B975-42DF-A295-9ACC321493B0}"/>
          </ac:picMkLst>
        </pc:picChg>
        <pc:picChg chg="del">
          <ac:chgData name="JOSÉ LUIS HERRERO" userId="cc348626-aaa1-4f3f-b9c3-203b50a96033" providerId="ADAL" clId="{8E82A7CD-A184-4A54-82CB-63CDE88E1532}" dt="2019-09-24T09:58:24.122" v="3246" actId="478"/>
          <ac:picMkLst>
            <pc:docMk/>
            <pc:sldMk cId="3497921877" sldId="270"/>
            <ac:picMk id="4" creationId="{7BB3BE76-F775-4DB9-BEC8-2DFA3BB29A25}"/>
          </ac:picMkLst>
        </pc:picChg>
        <pc:picChg chg="del">
          <ac:chgData name="JOSÉ LUIS HERRERO" userId="cc348626-aaa1-4f3f-b9c3-203b50a96033" providerId="ADAL" clId="{8E82A7CD-A184-4A54-82CB-63CDE88E1532}" dt="2019-09-24T09:58:25.778" v="3248" actId="478"/>
          <ac:picMkLst>
            <pc:docMk/>
            <pc:sldMk cId="3497921877" sldId="270"/>
            <ac:picMk id="5" creationId="{B6238DB5-BA50-4E99-9637-81FE5B067163}"/>
          </ac:picMkLst>
        </pc:picChg>
        <pc:picChg chg="mod ord">
          <ac:chgData name="JOSÉ LUIS HERRERO" userId="cc348626-aaa1-4f3f-b9c3-203b50a96033" providerId="ADAL" clId="{8E82A7CD-A184-4A54-82CB-63CDE88E1532}" dt="2019-09-24T09:59:27.018" v="3261" actId="26606"/>
          <ac:picMkLst>
            <pc:docMk/>
            <pc:sldMk cId="3497921877" sldId="270"/>
            <ac:picMk id="2050" creationId="{E12CFDDB-C942-46B2-A514-C5C42AD3EA15}"/>
          </ac:picMkLst>
        </pc:picChg>
        <pc:picChg chg="del">
          <ac:chgData name="JOSÉ LUIS HERRERO" userId="cc348626-aaa1-4f3f-b9c3-203b50a96033" providerId="ADAL" clId="{8E82A7CD-A184-4A54-82CB-63CDE88E1532}" dt="2019-09-24T09:58:24.659" v="3247" actId="478"/>
          <ac:picMkLst>
            <pc:docMk/>
            <pc:sldMk cId="3497921877" sldId="270"/>
            <ac:picMk id="2052" creationId="{12DF0A3B-FAA9-4058-AA9F-BF13F3406B5E}"/>
          </ac:picMkLst>
        </pc:picChg>
        <pc:picChg chg="mod ord">
          <ac:chgData name="JOSÉ LUIS HERRERO" userId="cc348626-aaa1-4f3f-b9c3-203b50a96033" providerId="ADAL" clId="{8E82A7CD-A184-4A54-82CB-63CDE88E1532}" dt="2019-09-24T09:59:35.709" v="3262" actId="14100"/>
          <ac:picMkLst>
            <pc:docMk/>
            <pc:sldMk cId="3497921877" sldId="270"/>
            <ac:picMk id="2054" creationId="{3BFCAFCA-54DB-483A-9334-F1C6616F11D6}"/>
          </ac:picMkLst>
        </pc:picChg>
        <pc:picChg chg="del">
          <ac:chgData name="JOSÉ LUIS HERRERO" userId="cc348626-aaa1-4f3f-b9c3-203b50a96033" providerId="ADAL" clId="{8E82A7CD-A184-4A54-82CB-63CDE88E1532}" dt="2019-09-24T09:58:26.200" v="3249" actId="478"/>
          <ac:picMkLst>
            <pc:docMk/>
            <pc:sldMk cId="3497921877" sldId="270"/>
            <ac:picMk id="2056" creationId="{4C968BFB-76FD-48F1-A4B7-FBE26320589D}"/>
          </ac:picMkLst>
        </pc:picChg>
      </pc:sldChg>
      <pc:sldChg chg="modSp add ord">
        <pc:chgData name="JOSÉ LUIS HERRERO" userId="cc348626-aaa1-4f3f-b9c3-203b50a96033" providerId="ADAL" clId="{8E82A7CD-A184-4A54-82CB-63CDE88E1532}" dt="2019-09-25T10:57:53.699" v="6421" actId="313"/>
        <pc:sldMkLst>
          <pc:docMk/>
          <pc:sldMk cId="4173026272" sldId="272"/>
        </pc:sldMkLst>
        <pc:spChg chg="mod">
          <ac:chgData name="JOSÉ LUIS HERRERO" userId="cc348626-aaa1-4f3f-b9c3-203b50a96033" providerId="ADAL" clId="{8E82A7CD-A184-4A54-82CB-63CDE88E1532}" dt="2019-09-25T10:57:53.699" v="6421" actId="313"/>
          <ac:spMkLst>
            <pc:docMk/>
            <pc:sldMk cId="4173026272" sldId="272"/>
            <ac:spMk id="9" creationId="{F51C7813-0217-4F49-A286-E02A41657C49}"/>
          </ac:spMkLst>
        </pc:spChg>
      </pc:sldChg>
      <pc:sldChg chg="addSp delSp modSp add">
        <pc:chgData name="JOSÉ LUIS HERRERO" userId="cc348626-aaa1-4f3f-b9c3-203b50a96033" providerId="ADAL" clId="{8E82A7CD-A184-4A54-82CB-63CDE88E1532}" dt="2019-09-25T10:17:55.460" v="5682" actId="1076"/>
        <pc:sldMkLst>
          <pc:docMk/>
          <pc:sldMk cId="3241740384" sldId="273"/>
        </pc:sldMkLst>
        <pc:spChg chg="add mod">
          <ac:chgData name="JOSÉ LUIS HERRERO" userId="cc348626-aaa1-4f3f-b9c3-203b50a96033" providerId="ADAL" clId="{8E82A7CD-A184-4A54-82CB-63CDE88E1532}" dt="2019-09-25T10:17:55.460" v="5682" actId="1076"/>
          <ac:spMkLst>
            <pc:docMk/>
            <pc:sldMk cId="3241740384" sldId="273"/>
            <ac:spMk id="3" creationId="{E22CF3CD-D4CD-461D-A1AA-EA86A2AD8DF1}"/>
          </ac:spMkLst>
        </pc:spChg>
        <pc:spChg chg="del">
          <ac:chgData name="JOSÉ LUIS HERRERO" userId="cc348626-aaa1-4f3f-b9c3-203b50a96033" providerId="ADAL" clId="{8E82A7CD-A184-4A54-82CB-63CDE88E1532}" dt="2019-09-24T10:59:17.824" v="4330" actId="478"/>
          <ac:spMkLst>
            <pc:docMk/>
            <pc:sldMk cId="3241740384" sldId="273"/>
            <ac:spMk id="4" creationId="{70317799-8383-43D0-92FD-201D9CE3827F}"/>
          </ac:spMkLst>
        </pc:spChg>
        <pc:spChg chg="del">
          <ac:chgData name="JOSÉ LUIS HERRERO" userId="cc348626-aaa1-4f3f-b9c3-203b50a96033" providerId="ADAL" clId="{8E82A7CD-A184-4A54-82CB-63CDE88E1532}" dt="2019-09-24T10:59:20.365" v="4332" actId="478"/>
          <ac:spMkLst>
            <pc:docMk/>
            <pc:sldMk cId="3241740384" sldId="273"/>
            <ac:spMk id="5" creationId="{E3C90791-2614-41D2-858B-772571F3181E}"/>
          </ac:spMkLst>
        </pc:spChg>
        <pc:spChg chg="del">
          <ac:chgData name="JOSÉ LUIS HERRERO" userId="cc348626-aaa1-4f3f-b9c3-203b50a96033" providerId="ADAL" clId="{8E82A7CD-A184-4A54-82CB-63CDE88E1532}" dt="2019-09-24T10:59:19.377" v="4331" actId="478"/>
          <ac:spMkLst>
            <pc:docMk/>
            <pc:sldMk cId="3241740384" sldId="273"/>
            <ac:spMk id="6" creationId="{FB2E00C9-620A-4367-9B1D-70A81290EBF0}"/>
          </ac:spMkLst>
        </pc:spChg>
        <pc:spChg chg="add mod">
          <ac:chgData name="JOSÉ LUIS HERRERO" userId="cc348626-aaa1-4f3f-b9c3-203b50a96033" providerId="ADAL" clId="{8E82A7CD-A184-4A54-82CB-63CDE88E1532}" dt="2019-09-24T10:59:36.441" v="4340" actId="1076"/>
          <ac:spMkLst>
            <pc:docMk/>
            <pc:sldMk cId="3241740384" sldId="273"/>
            <ac:spMk id="7" creationId="{4B793C6E-4C39-47B1-82AE-8C457E0BC1A7}"/>
          </ac:spMkLst>
        </pc:spChg>
      </pc:sldChg>
      <pc:sldChg chg="addSp delSp modSp add setBg">
        <pc:chgData name="JOSÉ LUIS HERRERO" userId="cc348626-aaa1-4f3f-b9c3-203b50a96033" providerId="ADAL" clId="{8E82A7CD-A184-4A54-82CB-63CDE88E1532}" dt="2019-09-30T23:05:38.398" v="8138" actId="20577"/>
        <pc:sldMkLst>
          <pc:docMk/>
          <pc:sldMk cId="1548030521" sldId="274"/>
        </pc:sldMkLst>
        <pc:spChg chg="add mod">
          <ac:chgData name="JOSÉ LUIS HERRERO" userId="cc348626-aaa1-4f3f-b9c3-203b50a96033" providerId="ADAL" clId="{8E82A7CD-A184-4A54-82CB-63CDE88E1532}" dt="2019-09-30T23:05:38.398" v="8138" actId="20577"/>
          <ac:spMkLst>
            <pc:docMk/>
            <pc:sldMk cId="1548030521" sldId="274"/>
            <ac:spMk id="4" creationId="{603E9759-2D64-4352-B74A-1A3FA3DE2BCC}"/>
          </ac:spMkLst>
        </pc:spChg>
        <pc:spChg chg="add mod">
          <ac:chgData name="JOSÉ LUIS HERRERO" userId="cc348626-aaa1-4f3f-b9c3-203b50a96033" providerId="ADAL" clId="{8E82A7CD-A184-4A54-82CB-63CDE88E1532}" dt="2019-09-24T11:51:07.528" v="4357" actId="20577"/>
          <ac:spMkLst>
            <pc:docMk/>
            <pc:sldMk cId="1548030521" sldId="274"/>
            <ac:spMk id="8" creationId="{8CF8A069-8412-4EE8-B45D-86B5FF6DA4B1}"/>
          </ac:spMkLst>
        </pc:spChg>
        <pc:picChg chg="del">
          <ac:chgData name="JOSÉ LUIS HERRERO" userId="cc348626-aaa1-4f3f-b9c3-203b50a96033" providerId="ADAL" clId="{8E82A7CD-A184-4A54-82CB-63CDE88E1532}" dt="2019-09-24T10:59:52.405" v="4345" actId="478"/>
          <ac:picMkLst>
            <pc:docMk/>
            <pc:sldMk cId="1548030521" sldId="274"/>
            <ac:picMk id="3" creationId="{C55E1C9C-C985-4215-8DF3-210EA62F14D1}"/>
          </ac:picMkLst>
        </pc:picChg>
        <pc:picChg chg="del">
          <ac:chgData name="JOSÉ LUIS HERRERO" userId="cc348626-aaa1-4f3f-b9c3-203b50a96033" providerId="ADAL" clId="{8E82A7CD-A184-4A54-82CB-63CDE88E1532}" dt="2019-09-24T10:59:52.874" v="4346" actId="478"/>
          <ac:picMkLst>
            <pc:docMk/>
            <pc:sldMk cId="1548030521" sldId="274"/>
            <ac:picMk id="5" creationId="{42A1F2FF-66B2-4CC3-9AF4-670F5007AE5B}"/>
          </ac:picMkLst>
        </pc:picChg>
        <pc:picChg chg="del">
          <ac:chgData name="JOSÉ LUIS HERRERO" userId="cc348626-aaa1-4f3f-b9c3-203b50a96033" providerId="ADAL" clId="{8E82A7CD-A184-4A54-82CB-63CDE88E1532}" dt="2019-09-24T10:59:51.651" v="4344" actId="478"/>
          <ac:picMkLst>
            <pc:docMk/>
            <pc:sldMk cId="1548030521" sldId="274"/>
            <ac:picMk id="7" creationId="{D6DA57F0-AA7E-4950-B2EC-5FBD6CC76A09}"/>
          </ac:picMkLst>
        </pc:picChg>
        <pc:picChg chg="del">
          <ac:chgData name="JOSÉ LUIS HERRERO" userId="cc348626-aaa1-4f3f-b9c3-203b50a96033" providerId="ADAL" clId="{8E82A7CD-A184-4A54-82CB-63CDE88E1532}" dt="2019-09-24T10:59:51.072" v="4343" actId="478"/>
          <ac:picMkLst>
            <pc:docMk/>
            <pc:sldMk cId="1548030521" sldId="274"/>
            <ac:picMk id="3074" creationId="{6A52CB32-B9C8-4EE0-A665-EA4BAA76A296}"/>
          </ac:picMkLst>
        </pc:picChg>
      </pc:sldChg>
      <pc:sldChg chg="modSp add">
        <pc:chgData name="JOSÉ LUIS HERRERO" userId="cc348626-aaa1-4f3f-b9c3-203b50a96033" providerId="ADAL" clId="{8E82A7CD-A184-4A54-82CB-63CDE88E1532}" dt="2019-09-30T23:06:20.071" v="8141" actId="20577"/>
        <pc:sldMkLst>
          <pc:docMk/>
          <pc:sldMk cId="2254025542" sldId="275"/>
        </pc:sldMkLst>
        <pc:spChg chg="mod">
          <ac:chgData name="JOSÉ LUIS HERRERO" userId="cc348626-aaa1-4f3f-b9c3-203b50a96033" providerId="ADAL" clId="{8E82A7CD-A184-4A54-82CB-63CDE88E1532}" dt="2019-09-25T10:29:08.117" v="5829" actId="20577"/>
          <ac:spMkLst>
            <pc:docMk/>
            <pc:sldMk cId="2254025542" sldId="275"/>
            <ac:spMk id="4" creationId="{603E9759-2D64-4352-B74A-1A3FA3DE2BCC}"/>
          </ac:spMkLst>
        </pc:spChg>
        <pc:spChg chg="mod">
          <ac:chgData name="JOSÉ LUIS HERRERO" userId="cc348626-aaa1-4f3f-b9c3-203b50a96033" providerId="ADAL" clId="{8E82A7CD-A184-4A54-82CB-63CDE88E1532}" dt="2019-09-30T23:06:20.071" v="8141" actId="20577"/>
          <ac:spMkLst>
            <pc:docMk/>
            <pc:sldMk cId="2254025542" sldId="275"/>
            <ac:spMk id="5" creationId="{1AC40BDF-9AB2-7442-B9C4-593D1F4245CC}"/>
          </ac:spMkLst>
        </pc:spChg>
      </pc:sldChg>
      <pc:sldChg chg="addSp delSp modSp add">
        <pc:chgData name="JOSÉ LUIS HERRERO" userId="cc348626-aaa1-4f3f-b9c3-203b50a96033" providerId="ADAL" clId="{8E82A7CD-A184-4A54-82CB-63CDE88E1532}" dt="2019-09-30T23:04:22.615" v="8126" actId="1076"/>
        <pc:sldMkLst>
          <pc:docMk/>
          <pc:sldMk cId="2465629273" sldId="276"/>
        </pc:sldMkLst>
        <pc:spChg chg="mod">
          <ac:chgData name="JOSÉ LUIS HERRERO" userId="cc348626-aaa1-4f3f-b9c3-203b50a96033" providerId="ADAL" clId="{8E82A7CD-A184-4A54-82CB-63CDE88E1532}" dt="2019-09-26T12:54:23.408" v="6488" actId="1076"/>
          <ac:spMkLst>
            <pc:docMk/>
            <pc:sldMk cId="2465629273" sldId="276"/>
            <ac:spMk id="4" creationId="{A58A98F8-828F-4B54-8A28-6FADADA9C3F1}"/>
          </ac:spMkLst>
        </pc:spChg>
        <pc:spChg chg="add mod">
          <ac:chgData name="JOSÉ LUIS HERRERO" userId="cc348626-aaa1-4f3f-b9c3-203b50a96033" providerId="ADAL" clId="{8E82A7CD-A184-4A54-82CB-63CDE88E1532}" dt="2019-09-30T20:31:22.684" v="6610" actId="1076"/>
          <ac:spMkLst>
            <pc:docMk/>
            <pc:sldMk cId="2465629273" sldId="276"/>
            <ac:spMk id="5" creationId="{6F0DEBB1-2E36-46D5-9CE3-DE430377D3FC}"/>
          </ac:spMkLst>
        </pc:spChg>
        <pc:spChg chg="add mod">
          <ac:chgData name="JOSÉ LUIS HERRERO" userId="cc348626-aaa1-4f3f-b9c3-203b50a96033" providerId="ADAL" clId="{8E82A7CD-A184-4A54-82CB-63CDE88E1532}" dt="2019-09-30T23:04:22.615" v="8126" actId="1076"/>
          <ac:spMkLst>
            <pc:docMk/>
            <pc:sldMk cId="2465629273" sldId="276"/>
            <ac:spMk id="6" creationId="{DBEF1D0F-D9D8-45AD-B4DD-D0D96EAB9955}"/>
          </ac:spMkLst>
        </pc:spChg>
        <pc:spChg chg="del">
          <ac:chgData name="JOSÉ LUIS HERRERO" userId="cc348626-aaa1-4f3f-b9c3-203b50a96033" providerId="ADAL" clId="{8E82A7CD-A184-4A54-82CB-63CDE88E1532}" dt="2019-09-25T10:31:35.334" v="5832" actId="478"/>
          <ac:spMkLst>
            <pc:docMk/>
            <pc:sldMk cId="2465629273" sldId="276"/>
            <ac:spMk id="9" creationId="{F51C7813-0217-4F49-A286-E02A41657C49}"/>
          </ac:spMkLst>
        </pc:spChg>
      </pc:sldChg>
      <pc:sldChg chg="addSp delSp modSp">
        <pc:chgData name="JOSÉ LUIS HERRERO" userId="cc348626-aaa1-4f3f-b9c3-203b50a96033" providerId="ADAL" clId="{8E82A7CD-A184-4A54-82CB-63CDE88E1532}" dt="2019-09-30T23:06:29.768" v="8145" actId="20577"/>
        <pc:sldMkLst>
          <pc:docMk/>
          <pc:sldMk cId="1240969961" sldId="277"/>
        </pc:sldMkLst>
        <pc:spChg chg="add del">
          <ac:chgData name="JOSÉ LUIS HERRERO" userId="cc348626-aaa1-4f3f-b9c3-203b50a96033" providerId="ADAL" clId="{8E82A7CD-A184-4A54-82CB-63CDE88E1532}" dt="2019-09-30T23:01:33.700" v="8058"/>
          <ac:spMkLst>
            <pc:docMk/>
            <pc:sldMk cId="1240969961" sldId="277"/>
            <ac:spMk id="2" creationId="{9C3023F2-A5BF-4160-8295-82B06BA74BC8}"/>
          </ac:spMkLst>
        </pc:spChg>
        <pc:spChg chg="add mod">
          <ac:chgData name="JOSÉ LUIS HERRERO" userId="cc348626-aaa1-4f3f-b9c3-203b50a96033" providerId="ADAL" clId="{8E82A7CD-A184-4A54-82CB-63CDE88E1532}" dt="2019-09-30T23:03:47.708" v="8125" actId="1076"/>
          <ac:spMkLst>
            <pc:docMk/>
            <pc:sldMk cId="1240969961" sldId="277"/>
            <ac:spMk id="3" creationId="{3714AEBA-9ABE-4D00-B755-AE0BDE838E28}"/>
          </ac:spMkLst>
        </pc:spChg>
        <pc:spChg chg="mod">
          <ac:chgData name="JOSÉ LUIS HERRERO" userId="cc348626-aaa1-4f3f-b9c3-203b50a96033" providerId="ADAL" clId="{8E82A7CD-A184-4A54-82CB-63CDE88E1532}" dt="2019-09-30T23:03:38.638" v="8122" actId="20577"/>
          <ac:spMkLst>
            <pc:docMk/>
            <pc:sldMk cId="1240969961" sldId="277"/>
            <ac:spMk id="4" creationId="{603E9759-2D64-4352-B74A-1A3FA3DE2BCC}"/>
          </ac:spMkLst>
        </pc:spChg>
        <pc:spChg chg="mod">
          <ac:chgData name="JOSÉ LUIS HERRERO" userId="cc348626-aaa1-4f3f-b9c3-203b50a96033" providerId="ADAL" clId="{8E82A7CD-A184-4A54-82CB-63CDE88E1532}" dt="2019-09-30T23:06:29.768" v="8145" actId="20577"/>
          <ac:spMkLst>
            <pc:docMk/>
            <pc:sldMk cId="1240969961" sldId="277"/>
            <ac:spMk id="5" creationId="{1AC40BDF-9AB2-7442-B9C4-593D1F4245CC}"/>
          </ac:spMkLst>
        </pc:spChg>
        <pc:spChg chg="mod">
          <ac:chgData name="JOSÉ LUIS HERRERO" userId="cc348626-aaa1-4f3f-b9c3-203b50a96033" providerId="ADAL" clId="{8E82A7CD-A184-4A54-82CB-63CDE88E1532}" dt="2019-09-30T23:01:27.239" v="8055" actId="1076"/>
          <ac:spMkLst>
            <pc:docMk/>
            <pc:sldMk cId="1240969961" sldId="277"/>
            <ac:spMk id="6" creationId="{309413BD-140E-004D-A190-A4C3482C4EC4}"/>
          </ac:spMkLst>
        </pc:spChg>
        <pc:spChg chg="add mod">
          <ac:chgData name="JOSÉ LUIS HERRERO" userId="cc348626-aaa1-4f3f-b9c3-203b50a96033" providerId="ADAL" clId="{8E82A7CD-A184-4A54-82CB-63CDE88E1532}" dt="2019-09-30T23:03:42.757" v="8123" actId="1076"/>
          <ac:spMkLst>
            <pc:docMk/>
            <pc:sldMk cId="1240969961" sldId="277"/>
            <ac:spMk id="7" creationId="{91D3F3A1-7A00-460B-984F-B1963648AEF1}"/>
          </ac:spMkLst>
        </pc:spChg>
      </pc:sldChg>
      <pc:sldChg chg="addSp delSp modSp">
        <pc:chgData name="JOSÉ LUIS HERRERO" userId="cc348626-aaa1-4f3f-b9c3-203b50a96033" providerId="ADAL" clId="{8E82A7CD-A184-4A54-82CB-63CDE88E1532}" dt="2019-09-30T23:06:25.609" v="8143" actId="20577"/>
        <pc:sldMkLst>
          <pc:docMk/>
          <pc:sldMk cId="993992636" sldId="278"/>
        </pc:sldMkLst>
        <pc:spChg chg="mod">
          <ac:chgData name="JOSÉ LUIS HERRERO" userId="cc348626-aaa1-4f3f-b9c3-203b50a96033" providerId="ADAL" clId="{8E82A7CD-A184-4A54-82CB-63CDE88E1532}" dt="2019-09-30T22:59:08.554" v="8029" actId="1076"/>
          <ac:spMkLst>
            <pc:docMk/>
            <pc:sldMk cId="993992636" sldId="278"/>
            <ac:spMk id="4" creationId="{603E9759-2D64-4352-B74A-1A3FA3DE2BCC}"/>
          </ac:spMkLst>
        </pc:spChg>
        <pc:spChg chg="mod">
          <ac:chgData name="JOSÉ LUIS HERRERO" userId="cc348626-aaa1-4f3f-b9c3-203b50a96033" providerId="ADAL" clId="{8E82A7CD-A184-4A54-82CB-63CDE88E1532}" dt="2019-09-30T23:06:25.609" v="8143" actId="20577"/>
          <ac:spMkLst>
            <pc:docMk/>
            <pc:sldMk cId="993992636" sldId="278"/>
            <ac:spMk id="5" creationId="{1AC40BDF-9AB2-7442-B9C4-593D1F4245CC}"/>
          </ac:spMkLst>
        </pc:spChg>
        <pc:spChg chg="del">
          <ac:chgData name="JOSÉ LUIS HERRERO" userId="cc348626-aaa1-4f3f-b9c3-203b50a96033" providerId="ADAL" clId="{8E82A7CD-A184-4A54-82CB-63CDE88E1532}" dt="2019-09-30T20:47:55.833" v="6818"/>
          <ac:spMkLst>
            <pc:docMk/>
            <pc:sldMk cId="993992636" sldId="278"/>
            <ac:spMk id="6" creationId="{309413BD-140E-004D-A190-A4C3482C4EC4}"/>
          </ac:spMkLst>
        </pc:spChg>
        <pc:spChg chg="del">
          <ac:chgData name="JOSÉ LUIS HERRERO" userId="cc348626-aaa1-4f3f-b9c3-203b50a96033" providerId="ADAL" clId="{8E82A7CD-A184-4A54-82CB-63CDE88E1532}" dt="2019-09-30T20:52:59.554" v="6873"/>
          <ac:spMkLst>
            <pc:docMk/>
            <pc:sldMk cId="993992636" sldId="278"/>
            <ac:spMk id="9" creationId="{A7835121-7E12-6D42-8CA5-B9D43D94654E}"/>
          </ac:spMkLst>
        </pc:spChg>
        <pc:spChg chg="add mod">
          <ac:chgData name="JOSÉ LUIS HERRERO" userId="cc348626-aaa1-4f3f-b9c3-203b50a96033" providerId="ADAL" clId="{8E82A7CD-A184-4A54-82CB-63CDE88E1532}" dt="2019-09-30T23:00:21.168" v="8043" actId="1076"/>
          <ac:spMkLst>
            <pc:docMk/>
            <pc:sldMk cId="993992636" sldId="278"/>
            <ac:spMk id="10" creationId="{105091B4-B57F-4579-A04F-4BF1D80E0E03}"/>
          </ac:spMkLst>
        </pc:spChg>
        <pc:spChg chg="add mod">
          <ac:chgData name="JOSÉ LUIS HERRERO" userId="cc348626-aaa1-4f3f-b9c3-203b50a96033" providerId="ADAL" clId="{8E82A7CD-A184-4A54-82CB-63CDE88E1532}" dt="2019-09-30T23:00:32.583" v="8047" actId="20577"/>
          <ac:spMkLst>
            <pc:docMk/>
            <pc:sldMk cId="993992636" sldId="278"/>
            <ac:spMk id="11" creationId="{8B514C7F-F4DD-4A1D-9BC6-A8ABA9B64284}"/>
          </ac:spMkLst>
        </pc:spChg>
      </pc:sldChg>
      <pc:sldChg chg="addSp delSp modSp">
        <pc:chgData name="JOSÉ LUIS HERRERO" userId="cc348626-aaa1-4f3f-b9c3-203b50a96033" providerId="ADAL" clId="{8E82A7CD-A184-4A54-82CB-63CDE88E1532}" dt="2019-09-30T23:06:34.893" v="8147" actId="20577"/>
        <pc:sldMkLst>
          <pc:docMk/>
          <pc:sldMk cId="2432486893" sldId="279"/>
        </pc:sldMkLst>
        <pc:spChg chg="add mod ord">
          <ac:chgData name="JOSÉ LUIS HERRERO" userId="cc348626-aaa1-4f3f-b9c3-203b50a96033" providerId="ADAL" clId="{8E82A7CD-A184-4A54-82CB-63CDE88E1532}" dt="2019-09-30T18:27:12.254" v="6523" actId="20577"/>
          <ac:spMkLst>
            <pc:docMk/>
            <pc:sldMk cId="2432486893" sldId="279"/>
            <ac:spMk id="2" creationId="{CF337FD9-B6C5-4C20-9280-7278645F28B0}"/>
          </ac:spMkLst>
        </pc:spChg>
        <pc:spChg chg="add del">
          <ac:chgData name="JOSÉ LUIS HERRERO" userId="cc348626-aaa1-4f3f-b9c3-203b50a96033" providerId="ADAL" clId="{8E82A7CD-A184-4A54-82CB-63CDE88E1532}" dt="2019-09-30T18:37:49.931" v="6584"/>
          <ac:spMkLst>
            <pc:docMk/>
            <pc:sldMk cId="2432486893" sldId="279"/>
            <ac:spMk id="3" creationId="{E6D18924-ED03-4F52-928C-09897B9BC156}"/>
          </ac:spMkLst>
        </pc:spChg>
        <pc:spChg chg="mod">
          <ac:chgData name="JOSÉ LUIS HERRERO" userId="cc348626-aaa1-4f3f-b9c3-203b50a96033" providerId="ADAL" clId="{8E82A7CD-A184-4A54-82CB-63CDE88E1532}" dt="2019-09-30T23:06:34.893" v="8147" actId="20577"/>
          <ac:spMkLst>
            <pc:docMk/>
            <pc:sldMk cId="2432486893" sldId="279"/>
            <ac:spMk id="5" creationId="{1AC40BDF-9AB2-7442-B9C4-593D1F4245CC}"/>
          </ac:spMkLst>
        </pc:spChg>
        <pc:picChg chg="add mod">
          <ac:chgData name="JOSÉ LUIS HERRERO" userId="cc348626-aaa1-4f3f-b9c3-203b50a96033" providerId="ADAL" clId="{8E82A7CD-A184-4A54-82CB-63CDE88E1532}" dt="2019-09-30T18:38:08.578" v="6589" actId="1076"/>
          <ac:picMkLst>
            <pc:docMk/>
            <pc:sldMk cId="2432486893" sldId="279"/>
            <ac:picMk id="6" creationId="{087C90DE-6F3C-4EF9-AF07-FC5128435606}"/>
          </ac:picMkLst>
        </pc:picChg>
        <pc:picChg chg="add del mod">
          <ac:chgData name="JOSÉ LUIS HERRERO" userId="cc348626-aaa1-4f3f-b9c3-203b50a96033" providerId="ADAL" clId="{8E82A7CD-A184-4A54-82CB-63CDE88E1532}" dt="2019-09-30T18:25:26.941" v="6508" actId="478"/>
          <ac:picMkLst>
            <pc:docMk/>
            <pc:sldMk cId="2432486893" sldId="279"/>
            <ac:picMk id="1026" creationId="{9269B6C2-9C72-4C1D-B81A-C05A59DACF88}"/>
          </ac:picMkLst>
        </pc:picChg>
        <pc:picChg chg="add mod">
          <ac:chgData name="JOSÉ LUIS HERRERO" userId="cc348626-aaa1-4f3f-b9c3-203b50a96033" providerId="ADAL" clId="{8E82A7CD-A184-4A54-82CB-63CDE88E1532}" dt="2019-09-30T18:37:42.559" v="6581" actId="1076"/>
          <ac:picMkLst>
            <pc:docMk/>
            <pc:sldMk cId="2432486893" sldId="279"/>
            <ac:picMk id="1028" creationId="{CA17121D-B3B7-45B9-952C-B0FE113B4E5C}"/>
          </ac:picMkLst>
        </pc:picChg>
        <pc:picChg chg="add mod">
          <ac:chgData name="JOSÉ LUIS HERRERO" userId="cc348626-aaa1-4f3f-b9c3-203b50a96033" providerId="ADAL" clId="{8E82A7CD-A184-4A54-82CB-63CDE88E1532}" dt="2019-09-30T18:26:53.043" v="6519" actId="1076"/>
          <ac:picMkLst>
            <pc:docMk/>
            <pc:sldMk cId="2432486893" sldId="279"/>
            <ac:picMk id="1030" creationId="{8F306EF6-D3B7-4972-B775-9F91E9186E3C}"/>
          </ac:picMkLst>
        </pc:picChg>
        <pc:picChg chg="add mod">
          <ac:chgData name="JOSÉ LUIS HERRERO" userId="cc348626-aaa1-4f3f-b9c3-203b50a96033" providerId="ADAL" clId="{8E82A7CD-A184-4A54-82CB-63CDE88E1532}" dt="2019-09-30T18:38:10.887" v="6590" actId="1076"/>
          <ac:picMkLst>
            <pc:docMk/>
            <pc:sldMk cId="2432486893" sldId="279"/>
            <ac:picMk id="1032" creationId="{5A0BD2CD-48E5-4C92-9D0D-819DCB31CD7A}"/>
          </ac:picMkLst>
        </pc:picChg>
      </pc:sldChg>
      <pc:sldChg chg="addSp delSp modSp add mod setBg">
        <pc:chgData name="JOSÉ LUIS HERRERO" userId="cc348626-aaa1-4f3f-b9c3-203b50a96033" providerId="ADAL" clId="{8E82A7CD-A184-4A54-82CB-63CDE88E1532}" dt="2019-09-30T23:06:45.154" v="8151" actId="20577"/>
        <pc:sldMkLst>
          <pc:docMk/>
          <pc:sldMk cId="1405992267" sldId="280"/>
        </pc:sldMkLst>
        <pc:spChg chg="del">
          <ac:chgData name="JOSÉ LUIS HERRERO" userId="cc348626-aaa1-4f3f-b9c3-203b50a96033" providerId="ADAL" clId="{8E82A7CD-A184-4A54-82CB-63CDE88E1532}" dt="2019-09-30T18:27:43.898" v="6525" actId="478"/>
          <ac:spMkLst>
            <pc:docMk/>
            <pc:sldMk cId="1405992267" sldId="280"/>
            <ac:spMk id="2" creationId="{CF337FD9-B6C5-4C20-9280-7278645F28B0}"/>
          </ac:spMkLst>
        </pc:spChg>
        <pc:spChg chg="mod ord">
          <ac:chgData name="JOSÉ LUIS HERRERO" userId="cc348626-aaa1-4f3f-b9c3-203b50a96033" providerId="ADAL" clId="{8E82A7CD-A184-4A54-82CB-63CDE88E1532}" dt="2019-09-30T23:06:45.154" v="8151" actId="20577"/>
          <ac:spMkLst>
            <pc:docMk/>
            <pc:sldMk cId="1405992267" sldId="280"/>
            <ac:spMk id="5" creationId="{1AC40BDF-9AB2-7442-B9C4-593D1F4245CC}"/>
          </ac:spMkLst>
        </pc:spChg>
        <pc:spChg chg="add mod ord">
          <ac:chgData name="JOSÉ LUIS HERRERO" userId="cc348626-aaa1-4f3f-b9c3-203b50a96033" providerId="ADAL" clId="{8E82A7CD-A184-4A54-82CB-63CDE88E1532}" dt="2019-09-30T22:34:20.318" v="7975" actId="20577"/>
          <ac:spMkLst>
            <pc:docMk/>
            <pc:sldMk cId="1405992267" sldId="280"/>
            <ac:spMk id="8" creationId="{4BD5453D-9407-4672-8501-816CC29789C5}"/>
          </ac:spMkLst>
        </pc:spChg>
        <pc:spChg chg="add del">
          <ac:chgData name="JOSÉ LUIS HERRERO" userId="cc348626-aaa1-4f3f-b9c3-203b50a96033" providerId="ADAL" clId="{8E82A7CD-A184-4A54-82CB-63CDE88E1532}" dt="2019-09-30T18:28:50.958" v="6564" actId="26606"/>
          <ac:spMkLst>
            <pc:docMk/>
            <pc:sldMk cId="1405992267" sldId="280"/>
            <ac:spMk id="73" creationId="{AB45A142-4255-493C-8284-5D566C121B10}"/>
          </ac:spMkLst>
        </pc:spChg>
        <pc:spChg chg="add del">
          <ac:chgData name="JOSÉ LUIS HERRERO" userId="cc348626-aaa1-4f3f-b9c3-203b50a96033" providerId="ADAL" clId="{8E82A7CD-A184-4A54-82CB-63CDE88E1532}" dt="2019-09-30T18:28:54.276" v="6568" actId="26606"/>
          <ac:spMkLst>
            <pc:docMk/>
            <pc:sldMk cId="1405992267" sldId="280"/>
            <ac:spMk id="77" creationId="{77DA6D33-2D62-458C-BF5D-DBF612FD557E}"/>
          </ac:spMkLst>
        </pc:spChg>
        <pc:spChg chg="add del">
          <ac:chgData name="JOSÉ LUIS HERRERO" userId="cc348626-aaa1-4f3f-b9c3-203b50a96033" providerId="ADAL" clId="{8E82A7CD-A184-4A54-82CB-63CDE88E1532}" dt="2019-09-30T18:28:58.041" v="6571" actId="26606"/>
          <ac:spMkLst>
            <pc:docMk/>
            <pc:sldMk cId="1405992267" sldId="280"/>
            <ac:spMk id="3076" creationId="{6C2997EE-0889-44C3-AC0D-18F26AC9AAAB}"/>
          </ac:spMkLst>
        </pc:spChg>
        <pc:spChg chg="add del">
          <ac:chgData name="JOSÉ LUIS HERRERO" userId="cc348626-aaa1-4f3f-b9c3-203b50a96033" providerId="ADAL" clId="{8E82A7CD-A184-4A54-82CB-63CDE88E1532}" dt="2019-09-30T18:28:52.613" v="6566" actId="26606"/>
          <ac:spMkLst>
            <pc:docMk/>
            <pc:sldMk cId="1405992267" sldId="280"/>
            <ac:spMk id="3078" creationId="{16C5FA50-8D52-4617-AF91-5C7B1C8352F1}"/>
          </ac:spMkLst>
        </pc:spChg>
        <pc:spChg chg="add del">
          <ac:chgData name="JOSÉ LUIS HERRERO" userId="cc348626-aaa1-4f3f-b9c3-203b50a96033" providerId="ADAL" clId="{8E82A7CD-A184-4A54-82CB-63CDE88E1532}" dt="2019-09-30T18:28:52.613" v="6566" actId="26606"/>
          <ac:spMkLst>
            <pc:docMk/>
            <pc:sldMk cId="1405992267" sldId="280"/>
            <ac:spMk id="3079" creationId="{E223798C-12AD-4B0C-A50C-D676347D67CF}"/>
          </ac:spMkLst>
        </pc:spChg>
        <pc:spChg chg="add del">
          <ac:chgData name="JOSÉ LUIS HERRERO" userId="cc348626-aaa1-4f3f-b9c3-203b50a96033" providerId="ADAL" clId="{8E82A7CD-A184-4A54-82CB-63CDE88E1532}" dt="2019-09-30T18:28:54.276" v="6568" actId="26606"/>
          <ac:spMkLst>
            <pc:docMk/>
            <pc:sldMk cId="1405992267" sldId="280"/>
            <ac:spMk id="3081" creationId="{0BC9EFE1-D8CB-4668-9980-DB108327A794}"/>
          </ac:spMkLst>
        </pc:spChg>
        <pc:spChg chg="add del">
          <ac:chgData name="JOSÉ LUIS HERRERO" userId="cc348626-aaa1-4f3f-b9c3-203b50a96033" providerId="ADAL" clId="{8E82A7CD-A184-4A54-82CB-63CDE88E1532}" dt="2019-09-30T18:28:57.995" v="6570" actId="26606"/>
          <ac:spMkLst>
            <pc:docMk/>
            <pc:sldMk cId="1405992267" sldId="280"/>
            <ac:spMk id="3084" creationId="{AB45A142-4255-493C-8284-5D566C121B10}"/>
          </ac:spMkLst>
        </pc:spChg>
        <pc:spChg chg="add">
          <ac:chgData name="JOSÉ LUIS HERRERO" userId="cc348626-aaa1-4f3f-b9c3-203b50a96033" providerId="ADAL" clId="{8E82A7CD-A184-4A54-82CB-63CDE88E1532}" dt="2019-09-30T18:28:58.041" v="6571" actId="26606"/>
          <ac:spMkLst>
            <pc:docMk/>
            <pc:sldMk cId="1405992267" sldId="280"/>
            <ac:spMk id="3087" creationId="{C0B27210-D0CA-4654-B3E3-9ABB4F178EA1}"/>
          </ac:spMkLst>
        </pc:spChg>
        <pc:spChg chg="add">
          <ac:chgData name="JOSÉ LUIS HERRERO" userId="cc348626-aaa1-4f3f-b9c3-203b50a96033" providerId="ADAL" clId="{8E82A7CD-A184-4A54-82CB-63CDE88E1532}" dt="2019-09-30T18:28:58.041" v="6571" actId="26606"/>
          <ac:spMkLst>
            <pc:docMk/>
            <pc:sldMk cId="1405992267" sldId="280"/>
            <ac:spMk id="3088" creationId="{1DB7C82F-AB7E-4F0C-B829-FA1B9C415180}"/>
          </ac:spMkLst>
        </pc:spChg>
        <pc:spChg chg="add">
          <ac:chgData name="JOSÉ LUIS HERRERO" userId="cc348626-aaa1-4f3f-b9c3-203b50a96033" providerId="ADAL" clId="{8E82A7CD-A184-4A54-82CB-63CDE88E1532}" dt="2019-09-30T18:28:58.041" v="6571" actId="26606"/>
          <ac:spMkLst>
            <pc:docMk/>
            <pc:sldMk cId="1405992267" sldId="280"/>
            <ac:spMk id="3089" creationId="{70B66945-4967-4040-926D-DCA44313CDAB}"/>
          </ac:spMkLst>
        </pc:spChg>
        <pc:picChg chg="add mod">
          <ac:chgData name="JOSÉ LUIS HERRERO" userId="cc348626-aaa1-4f3f-b9c3-203b50a96033" providerId="ADAL" clId="{8E82A7CD-A184-4A54-82CB-63CDE88E1532}" dt="2019-09-30T18:28:58.041" v="6571" actId="26606"/>
          <ac:picMkLst>
            <pc:docMk/>
            <pc:sldMk cId="1405992267" sldId="280"/>
            <ac:picMk id="4" creationId="{1A7D18C5-00F9-4524-BA10-CF9EA6016BA5}"/>
          </ac:picMkLst>
        </pc:picChg>
        <pc:picChg chg="del">
          <ac:chgData name="JOSÉ LUIS HERRERO" userId="cc348626-aaa1-4f3f-b9c3-203b50a96033" providerId="ADAL" clId="{8E82A7CD-A184-4A54-82CB-63CDE88E1532}" dt="2019-09-30T18:27:45.579" v="6527" actId="478"/>
          <ac:picMkLst>
            <pc:docMk/>
            <pc:sldMk cId="1405992267" sldId="280"/>
            <ac:picMk id="6" creationId="{087C90DE-6F3C-4EF9-AF07-FC5128435606}"/>
          </ac:picMkLst>
        </pc:picChg>
        <pc:picChg chg="del">
          <ac:chgData name="JOSÉ LUIS HERRERO" userId="cc348626-aaa1-4f3f-b9c3-203b50a96033" providerId="ADAL" clId="{8E82A7CD-A184-4A54-82CB-63CDE88E1532}" dt="2019-09-30T18:27:44.757" v="6526" actId="478"/>
          <ac:picMkLst>
            <pc:docMk/>
            <pc:sldMk cId="1405992267" sldId="280"/>
            <ac:picMk id="1028" creationId="{CA17121D-B3B7-45B9-952C-B0FE113B4E5C}"/>
          </ac:picMkLst>
        </pc:picChg>
        <pc:picChg chg="del">
          <ac:chgData name="JOSÉ LUIS HERRERO" userId="cc348626-aaa1-4f3f-b9c3-203b50a96033" providerId="ADAL" clId="{8E82A7CD-A184-4A54-82CB-63CDE88E1532}" dt="2019-09-30T18:27:46.475" v="6528" actId="478"/>
          <ac:picMkLst>
            <pc:docMk/>
            <pc:sldMk cId="1405992267" sldId="280"/>
            <ac:picMk id="1030" creationId="{8F306EF6-D3B7-4972-B775-9F91E9186E3C}"/>
          </ac:picMkLst>
        </pc:picChg>
        <pc:picChg chg="add del">
          <ac:chgData name="JOSÉ LUIS HERRERO" userId="cc348626-aaa1-4f3f-b9c3-203b50a96033" providerId="ADAL" clId="{8E82A7CD-A184-4A54-82CB-63CDE88E1532}" dt="2019-09-30T18:28:54.276" v="6568" actId="26606"/>
          <ac:picMkLst>
            <pc:docMk/>
            <pc:sldMk cId="1405992267" sldId="280"/>
            <ac:picMk id="3082" creationId="{7CBAE1BD-B8E4-4029-8AA2-C77E4FED9864}"/>
          </ac:picMkLst>
        </pc:picChg>
        <pc:cxnChg chg="add del">
          <ac:chgData name="JOSÉ LUIS HERRERO" userId="cc348626-aaa1-4f3f-b9c3-203b50a96033" providerId="ADAL" clId="{8E82A7CD-A184-4A54-82CB-63CDE88E1532}" dt="2019-09-30T18:28:50.958" v="6564" actId="26606"/>
          <ac:cxnSpMkLst>
            <pc:docMk/>
            <pc:sldMk cId="1405992267" sldId="280"/>
            <ac:cxnSpMk id="75" creationId="{38FB9660-F42F-4313-BBC4-47C007FE484C}"/>
          </ac:cxnSpMkLst>
        </pc:cxnChg>
        <pc:cxnChg chg="add del">
          <ac:chgData name="JOSÉ LUIS HERRERO" userId="cc348626-aaa1-4f3f-b9c3-203b50a96033" providerId="ADAL" clId="{8E82A7CD-A184-4A54-82CB-63CDE88E1532}" dt="2019-09-30T18:28:57.995" v="6570" actId="26606"/>
          <ac:cxnSpMkLst>
            <pc:docMk/>
            <pc:sldMk cId="1405992267" sldId="280"/>
            <ac:cxnSpMk id="3085" creationId="{38FB9660-F42F-4313-BBC4-47C007FE484C}"/>
          </ac:cxnSpMkLst>
        </pc:cxnChg>
      </pc:sldChg>
      <pc:sldChg chg="modSp add">
        <pc:chgData name="JOSÉ LUIS HERRERO" userId="cc348626-aaa1-4f3f-b9c3-203b50a96033" providerId="ADAL" clId="{8E82A7CD-A184-4A54-82CB-63CDE88E1532}" dt="2019-09-30T23:05:55.535" v="8139" actId="207"/>
        <pc:sldMkLst>
          <pc:docMk/>
          <pc:sldMk cId="2543950958" sldId="281"/>
        </pc:sldMkLst>
        <pc:spChg chg="mod">
          <ac:chgData name="JOSÉ LUIS HERRERO" userId="cc348626-aaa1-4f3f-b9c3-203b50a96033" providerId="ADAL" clId="{8E82A7CD-A184-4A54-82CB-63CDE88E1532}" dt="2019-09-30T23:05:55.535" v="8139" actId="207"/>
          <ac:spMkLst>
            <pc:docMk/>
            <pc:sldMk cId="2543950958" sldId="281"/>
            <ac:spMk id="4" creationId="{603E9759-2D64-4352-B74A-1A3FA3DE2BCC}"/>
          </ac:spMkLst>
        </pc:spChg>
        <pc:spChg chg="mod">
          <ac:chgData name="JOSÉ LUIS HERRERO" userId="cc348626-aaa1-4f3f-b9c3-203b50a96033" providerId="ADAL" clId="{8E82A7CD-A184-4A54-82CB-63CDE88E1532}" dt="2019-09-30T21:03:20.446" v="6895" actId="20577"/>
          <ac:spMkLst>
            <pc:docMk/>
            <pc:sldMk cId="2543950958" sldId="281"/>
            <ac:spMk id="6" creationId="{BAF39484-4E40-1149-8823-6CA7EA59ADBC}"/>
          </ac:spMkLst>
        </pc:spChg>
      </pc:sldChg>
    </pc:docChg>
  </pc:docChgLst>
  <pc:docChgLst>
    <pc:chgData name="JOSÉ LUIS HERRERO" userId="cc348626-aaa1-4f3f-b9c3-203b50a96033" providerId="ADAL" clId="{D2F4C952-02B7-4FA0-90AC-38A0D4148649}"/>
    <pc:docChg chg="undo custSel modSld modNotesMaster">
      <pc:chgData name="JOSÉ LUIS HERRERO" userId="cc348626-aaa1-4f3f-b9c3-203b50a96033" providerId="ADAL" clId="{D2F4C952-02B7-4FA0-90AC-38A0D4148649}" dt="2019-10-01T11:49:47.793" v="18" actId="20577"/>
      <pc:docMkLst>
        <pc:docMk/>
      </pc:docMkLst>
      <pc:sldChg chg="modSp">
        <pc:chgData name="JOSÉ LUIS HERRERO" userId="cc348626-aaa1-4f3f-b9c3-203b50a96033" providerId="ADAL" clId="{D2F4C952-02B7-4FA0-90AC-38A0D4148649}" dt="2019-10-01T11:43:57.425" v="2" actId="20577"/>
        <pc:sldMkLst>
          <pc:docMk/>
          <pc:sldMk cId="536137782" sldId="261"/>
        </pc:sldMkLst>
        <pc:spChg chg="mod">
          <ac:chgData name="JOSÉ LUIS HERRERO" userId="cc348626-aaa1-4f3f-b9c3-203b50a96033" providerId="ADAL" clId="{D2F4C952-02B7-4FA0-90AC-38A0D4148649}" dt="2019-10-01T11:43:57.425" v="2" actId="20577"/>
          <ac:spMkLst>
            <pc:docMk/>
            <pc:sldMk cId="536137782" sldId="261"/>
            <ac:spMk id="9" creationId="{F51C7813-0217-4F49-A286-E02A41657C49}"/>
          </ac:spMkLst>
        </pc:spChg>
      </pc:sldChg>
      <pc:sldChg chg="modSp">
        <pc:chgData name="JOSÉ LUIS HERRERO" userId="cc348626-aaa1-4f3f-b9c3-203b50a96033" providerId="ADAL" clId="{D2F4C952-02B7-4FA0-90AC-38A0D4148649}" dt="2019-10-01T11:44:19.233" v="3" actId="20577"/>
        <pc:sldMkLst>
          <pc:docMk/>
          <pc:sldMk cId="2584478509" sldId="265"/>
        </pc:sldMkLst>
        <pc:spChg chg="mod">
          <ac:chgData name="JOSÉ LUIS HERRERO" userId="cc348626-aaa1-4f3f-b9c3-203b50a96033" providerId="ADAL" clId="{D2F4C952-02B7-4FA0-90AC-38A0D4148649}" dt="2019-10-01T11:44:19.233" v="3" actId="20577"/>
          <ac:spMkLst>
            <pc:docMk/>
            <pc:sldMk cId="2584478509" sldId="265"/>
            <ac:spMk id="9" creationId="{F51C7813-0217-4F49-A286-E02A41657C49}"/>
          </ac:spMkLst>
        </pc:spChg>
      </pc:sldChg>
      <pc:sldChg chg="modSp">
        <pc:chgData name="JOSÉ LUIS HERRERO" userId="cc348626-aaa1-4f3f-b9c3-203b50a96033" providerId="ADAL" clId="{D2F4C952-02B7-4FA0-90AC-38A0D4148649}" dt="2019-10-01T11:46:17.557" v="6" actId="20577"/>
        <pc:sldMkLst>
          <pc:docMk/>
          <pc:sldMk cId="1728702672" sldId="269"/>
        </pc:sldMkLst>
        <pc:spChg chg="mod">
          <ac:chgData name="JOSÉ LUIS HERRERO" userId="cc348626-aaa1-4f3f-b9c3-203b50a96033" providerId="ADAL" clId="{D2F4C952-02B7-4FA0-90AC-38A0D4148649}" dt="2019-10-01T11:46:17.557" v="6" actId="20577"/>
          <ac:spMkLst>
            <pc:docMk/>
            <pc:sldMk cId="1728702672" sldId="269"/>
            <ac:spMk id="6" creationId="{FB2E00C9-620A-4367-9B1D-70A81290EBF0}"/>
          </ac:spMkLst>
        </pc:spChg>
      </pc:sldChg>
      <pc:sldChg chg="modSp">
        <pc:chgData name="JOSÉ LUIS HERRERO" userId="cc348626-aaa1-4f3f-b9c3-203b50a96033" providerId="ADAL" clId="{D2F4C952-02B7-4FA0-90AC-38A0D4148649}" dt="2019-10-01T11:46:00.615" v="5" actId="1076"/>
        <pc:sldMkLst>
          <pc:docMk/>
          <pc:sldMk cId="2465629273" sldId="276"/>
        </pc:sldMkLst>
        <pc:spChg chg="mod">
          <ac:chgData name="JOSÉ LUIS HERRERO" userId="cc348626-aaa1-4f3f-b9c3-203b50a96033" providerId="ADAL" clId="{D2F4C952-02B7-4FA0-90AC-38A0D4148649}" dt="2019-10-01T11:46:00.615" v="5" actId="1076"/>
          <ac:spMkLst>
            <pc:docMk/>
            <pc:sldMk cId="2465629273" sldId="276"/>
            <ac:spMk id="6" creationId="{DBEF1D0F-D9D8-45AD-B4DD-D0D96EAB9955}"/>
          </ac:spMkLst>
        </pc:spChg>
      </pc:sldChg>
      <pc:sldChg chg="modSp">
        <pc:chgData name="JOSÉ LUIS HERRERO" userId="cc348626-aaa1-4f3f-b9c3-203b50a96033" providerId="ADAL" clId="{D2F4C952-02B7-4FA0-90AC-38A0D4148649}" dt="2019-10-01T11:49:47.793" v="18" actId="20577"/>
        <pc:sldMkLst>
          <pc:docMk/>
          <pc:sldMk cId="1240969961" sldId="277"/>
        </pc:sldMkLst>
        <pc:spChg chg="mod">
          <ac:chgData name="JOSÉ LUIS HERRERO" userId="cc348626-aaa1-4f3f-b9c3-203b50a96033" providerId="ADAL" clId="{D2F4C952-02B7-4FA0-90AC-38A0D4148649}" dt="2019-10-01T11:47:09.853" v="10" actId="1076"/>
          <ac:spMkLst>
            <pc:docMk/>
            <pc:sldMk cId="1240969961" sldId="277"/>
            <ac:spMk id="3" creationId="{3714AEBA-9ABE-4D00-B755-AE0BDE838E28}"/>
          </ac:spMkLst>
        </pc:spChg>
        <pc:spChg chg="mod">
          <ac:chgData name="JOSÉ LUIS HERRERO" userId="cc348626-aaa1-4f3f-b9c3-203b50a96033" providerId="ADAL" clId="{D2F4C952-02B7-4FA0-90AC-38A0D4148649}" dt="2019-10-01T11:49:47.793" v="18" actId="20577"/>
          <ac:spMkLst>
            <pc:docMk/>
            <pc:sldMk cId="1240969961" sldId="277"/>
            <ac:spMk id="4" creationId="{603E9759-2D64-4352-B74A-1A3FA3DE2BCC}"/>
          </ac:spMkLst>
        </pc:spChg>
      </pc:sldChg>
      <pc:sldChg chg="modSp">
        <pc:chgData name="JOSÉ LUIS HERRERO" userId="cc348626-aaa1-4f3f-b9c3-203b50a96033" providerId="ADAL" clId="{D2F4C952-02B7-4FA0-90AC-38A0D4148649}" dt="2019-10-01T11:46:54.469" v="9" actId="20577"/>
        <pc:sldMkLst>
          <pc:docMk/>
          <pc:sldMk cId="993992636" sldId="278"/>
        </pc:sldMkLst>
        <pc:spChg chg="mod">
          <ac:chgData name="JOSÉ LUIS HERRERO" userId="cc348626-aaa1-4f3f-b9c3-203b50a96033" providerId="ADAL" clId="{D2F4C952-02B7-4FA0-90AC-38A0D4148649}" dt="2019-10-01T11:46:50.631" v="8" actId="313"/>
          <ac:spMkLst>
            <pc:docMk/>
            <pc:sldMk cId="993992636" sldId="278"/>
            <ac:spMk id="10" creationId="{105091B4-B57F-4579-A04F-4BF1D80E0E03}"/>
          </ac:spMkLst>
        </pc:spChg>
        <pc:spChg chg="mod">
          <ac:chgData name="JOSÉ LUIS HERRERO" userId="cc348626-aaa1-4f3f-b9c3-203b50a96033" providerId="ADAL" clId="{D2F4C952-02B7-4FA0-90AC-38A0D4148649}" dt="2019-10-01T11:46:54.469" v="9" actId="20577"/>
          <ac:spMkLst>
            <pc:docMk/>
            <pc:sldMk cId="993992636" sldId="278"/>
            <ac:spMk id="11" creationId="{8B514C7F-F4DD-4A1D-9BC6-A8ABA9B64284}"/>
          </ac:spMkLst>
        </pc:spChg>
      </pc:sldChg>
    </pc:docChg>
  </pc:docChgLst>
  <pc:docChgLst>
    <pc:chgData name="JOSÉ LUIS HERRERO" userId="cc348626-aaa1-4f3f-b9c3-203b50a96033" providerId="ADAL" clId="{ABF97D15-4B0F-0444-8354-2882F4F751F0}"/>
    <pc:docChg chg="custSel addSld delSld modSld sldOrd">
      <pc:chgData name="JOSÉ LUIS HERRERO" userId="cc348626-aaa1-4f3f-b9c3-203b50a96033" providerId="ADAL" clId="{ABF97D15-4B0F-0444-8354-2882F4F751F0}" dt="2019-09-29T16:46:30.184" v="1117" actId="1076"/>
      <pc:docMkLst>
        <pc:docMk/>
      </pc:docMkLst>
      <pc:sldChg chg="delSp modSp">
        <pc:chgData name="JOSÉ LUIS HERRERO" userId="cc348626-aaa1-4f3f-b9c3-203b50a96033" providerId="ADAL" clId="{ABF97D15-4B0F-0444-8354-2882F4F751F0}" dt="2019-09-28T08:21:52.131" v="55" actId="1076"/>
        <pc:sldMkLst>
          <pc:docMk/>
          <pc:sldMk cId="3394626015" sldId="259"/>
        </pc:sldMkLst>
        <pc:picChg chg="mod">
          <ac:chgData name="JOSÉ LUIS HERRERO" userId="cc348626-aaa1-4f3f-b9c3-203b50a96033" providerId="ADAL" clId="{ABF97D15-4B0F-0444-8354-2882F4F751F0}" dt="2019-09-28T08:21:52.131" v="55" actId="1076"/>
          <ac:picMkLst>
            <pc:docMk/>
            <pc:sldMk cId="3394626015" sldId="259"/>
            <ac:picMk id="3" creationId="{C55E1C9C-C985-4215-8DF3-210EA62F14D1}"/>
          </ac:picMkLst>
        </pc:picChg>
        <pc:picChg chg="mod">
          <ac:chgData name="JOSÉ LUIS HERRERO" userId="cc348626-aaa1-4f3f-b9c3-203b50a96033" providerId="ADAL" clId="{ABF97D15-4B0F-0444-8354-2882F4F751F0}" dt="2019-09-28T08:21:50.304" v="54" actId="1076"/>
          <ac:picMkLst>
            <pc:docMk/>
            <pc:sldMk cId="3394626015" sldId="259"/>
            <ac:picMk id="7" creationId="{D6DA57F0-AA7E-4950-B2EC-5FBD6CC76A09}"/>
          </ac:picMkLst>
        </pc:picChg>
        <pc:picChg chg="del">
          <ac:chgData name="JOSÉ LUIS HERRERO" userId="cc348626-aaa1-4f3f-b9c3-203b50a96033" providerId="ADAL" clId="{ABF97D15-4B0F-0444-8354-2882F4F751F0}" dt="2019-09-28T08:20:49.240" v="45"/>
          <ac:picMkLst>
            <pc:docMk/>
            <pc:sldMk cId="3394626015" sldId="259"/>
            <ac:picMk id="3074" creationId="{6A52CB32-B9C8-4EE0-A665-EA4BAA76A296}"/>
          </ac:picMkLst>
        </pc:picChg>
      </pc:sldChg>
      <pc:sldChg chg="modSp">
        <pc:chgData name="JOSÉ LUIS HERRERO" userId="cc348626-aaa1-4f3f-b9c3-203b50a96033" providerId="ADAL" clId="{ABF97D15-4B0F-0444-8354-2882F4F751F0}" dt="2019-09-29T08:54:50.260" v="885" actId="20577"/>
        <pc:sldMkLst>
          <pc:docMk/>
          <pc:sldMk cId="2584478509" sldId="265"/>
        </pc:sldMkLst>
        <pc:spChg chg="mod">
          <ac:chgData name="JOSÉ LUIS HERRERO" userId="cc348626-aaa1-4f3f-b9c3-203b50a96033" providerId="ADAL" clId="{ABF97D15-4B0F-0444-8354-2882F4F751F0}" dt="2019-09-29T08:54:50.260" v="885" actId="20577"/>
          <ac:spMkLst>
            <pc:docMk/>
            <pc:sldMk cId="2584478509" sldId="265"/>
            <ac:spMk id="9" creationId="{F51C7813-0217-4F49-A286-E02A41657C49}"/>
          </ac:spMkLst>
        </pc:spChg>
      </pc:sldChg>
      <pc:sldChg chg="addSp modSp modAnim modNotesTx">
        <pc:chgData name="JOSÉ LUIS HERRERO" userId="cc348626-aaa1-4f3f-b9c3-203b50a96033" providerId="ADAL" clId="{ABF97D15-4B0F-0444-8354-2882F4F751F0}" dt="2019-09-29T16:39:22.535" v="1055" actId="20577"/>
        <pc:sldMkLst>
          <pc:docMk/>
          <pc:sldMk cId="1728702672" sldId="269"/>
        </pc:sldMkLst>
        <pc:spChg chg="mod">
          <ac:chgData name="JOSÉ LUIS HERRERO" userId="cc348626-aaa1-4f3f-b9c3-203b50a96033" providerId="ADAL" clId="{ABF97D15-4B0F-0444-8354-2882F4F751F0}" dt="2019-09-29T16:39:22.535" v="1055" actId="20577"/>
          <ac:spMkLst>
            <pc:docMk/>
            <pc:sldMk cId="1728702672" sldId="269"/>
            <ac:spMk id="4" creationId="{70317799-8383-43D0-92FD-201D9CE3827F}"/>
          </ac:spMkLst>
        </pc:spChg>
        <pc:spChg chg="mod">
          <ac:chgData name="JOSÉ LUIS HERRERO" userId="cc348626-aaa1-4f3f-b9c3-203b50a96033" providerId="ADAL" clId="{ABF97D15-4B0F-0444-8354-2882F4F751F0}" dt="2019-09-29T16:39:19.716" v="1054" actId="1076"/>
          <ac:spMkLst>
            <pc:docMk/>
            <pc:sldMk cId="1728702672" sldId="269"/>
            <ac:spMk id="6" creationId="{FB2E00C9-620A-4367-9B1D-70A81290EBF0}"/>
          </ac:spMkLst>
        </pc:spChg>
        <pc:picChg chg="add mod">
          <ac:chgData name="JOSÉ LUIS HERRERO" userId="cc348626-aaa1-4f3f-b9c3-203b50a96033" providerId="ADAL" clId="{ABF97D15-4B0F-0444-8354-2882F4F751F0}" dt="2019-09-29T16:39:17.560" v="1053" actId="1076"/>
          <ac:picMkLst>
            <pc:docMk/>
            <pc:sldMk cId="1728702672" sldId="269"/>
            <ac:picMk id="2" creationId="{6BE93609-083A-0B40-9AEC-12F22A637635}"/>
          </ac:picMkLst>
        </pc:picChg>
      </pc:sldChg>
      <pc:sldChg chg="addSp modSp modAnim">
        <pc:chgData name="JOSÉ LUIS HERRERO" userId="cc348626-aaa1-4f3f-b9c3-203b50a96033" providerId="ADAL" clId="{ABF97D15-4B0F-0444-8354-2882F4F751F0}" dt="2019-09-29T16:42:46.694" v="1065" actId="1076"/>
        <pc:sldMkLst>
          <pc:docMk/>
          <pc:sldMk cId="4173026272" sldId="272"/>
        </pc:sldMkLst>
        <pc:spChg chg="mod">
          <ac:chgData name="JOSÉ LUIS HERRERO" userId="cc348626-aaa1-4f3f-b9c3-203b50a96033" providerId="ADAL" clId="{ABF97D15-4B0F-0444-8354-2882F4F751F0}" dt="2019-09-29T16:42:38.755" v="1062" actId="20577"/>
          <ac:spMkLst>
            <pc:docMk/>
            <pc:sldMk cId="4173026272" sldId="272"/>
            <ac:spMk id="9" creationId="{F51C7813-0217-4F49-A286-E02A41657C49}"/>
          </ac:spMkLst>
        </pc:spChg>
        <pc:picChg chg="add mod">
          <ac:chgData name="JOSÉ LUIS HERRERO" userId="cc348626-aaa1-4f3f-b9c3-203b50a96033" providerId="ADAL" clId="{ABF97D15-4B0F-0444-8354-2882F4F751F0}" dt="2019-09-29T16:42:46.694" v="1065" actId="1076"/>
          <ac:picMkLst>
            <pc:docMk/>
            <pc:sldMk cId="4173026272" sldId="272"/>
            <ac:picMk id="2" creationId="{766B793C-8497-6F4D-BA97-A7C5A0CCD017}"/>
          </ac:picMkLst>
        </pc:picChg>
      </pc:sldChg>
      <pc:sldChg chg="addSp modSp">
        <pc:chgData name="JOSÉ LUIS HERRERO" userId="cc348626-aaa1-4f3f-b9c3-203b50a96033" providerId="ADAL" clId="{ABF97D15-4B0F-0444-8354-2882F4F751F0}" dt="2019-09-28T08:21:07.448" v="51" actId="1076"/>
        <pc:sldMkLst>
          <pc:docMk/>
          <pc:sldMk cId="3241740384" sldId="273"/>
        </pc:sldMkLst>
        <pc:spChg chg="mod">
          <ac:chgData name="JOSÉ LUIS HERRERO" userId="cc348626-aaa1-4f3f-b9c3-203b50a96033" providerId="ADAL" clId="{ABF97D15-4B0F-0444-8354-2882F4F751F0}" dt="2019-09-28T08:21:05.358" v="50" actId="1076"/>
          <ac:spMkLst>
            <pc:docMk/>
            <pc:sldMk cId="3241740384" sldId="273"/>
            <ac:spMk id="3" creationId="{E22CF3CD-D4CD-461D-A1AA-EA86A2AD8DF1}"/>
          </ac:spMkLst>
        </pc:spChg>
        <pc:picChg chg="add mod">
          <ac:chgData name="JOSÉ LUIS HERRERO" userId="cc348626-aaa1-4f3f-b9c3-203b50a96033" providerId="ADAL" clId="{ABF97D15-4B0F-0444-8354-2882F4F751F0}" dt="2019-09-28T08:21:07.448" v="51" actId="1076"/>
          <ac:picMkLst>
            <pc:docMk/>
            <pc:sldMk cId="3241740384" sldId="273"/>
            <ac:picMk id="4" creationId="{D38258F8-6423-3140-B163-89B965E9305B}"/>
          </ac:picMkLst>
        </pc:picChg>
      </pc:sldChg>
      <pc:sldChg chg="addSp delSp modSp">
        <pc:chgData name="JOSÉ LUIS HERRERO" userId="cc348626-aaa1-4f3f-b9c3-203b50a96033" providerId="ADAL" clId="{ABF97D15-4B0F-0444-8354-2882F4F751F0}" dt="2019-09-29T08:38:51.200" v="220" actId="20577"/>
        <pc:sldMkLst>
          <pc:docMk/>
          <pc:sldMk cId="1548030521" sldId="274"/>
        </pc:sldMkLst>
        <pc:spChg chg="mod">
          <ac:chgData name="JOSÉ LUIS HERRERO" userId="cc348626-aaa1-4f3f-b9c3-203b50a96033" providerId="ADAL" clId="{ABF97D15-4B0F-0444-8354-2882F4F751F0}" dt="2019-09-29T08:38:51.200" v="220" actId="20577"/>
          <ac:spMkLst>
            <pc:docMk/>
            <pc:sldMk cId="1548030521" sldId="274"/>
            <ac:spMk id="4" creationId="{603E9759-2D64-4352-B74A-1A3FA3DE2BCC}"/>
          </ac:spMkLst>
        </pc:spChg>
        <pc:spChg chg="add del mod">
          <ac:chgData name="JOSÉ LUIS HERRERO" userId="cc348626-aaa1-4f3f-b9c3-203b50a96033" providerId="ADAL" clId="{ABF97D15-4B0F-0444-8354-2882F4F751F0}" dt="2019-09-28T08:22:38.921" v="61" actId="478"/>
          <ac:spMkLst>
            <pc:docMk/>
            <pc:sldMk cId="1548030521" sldId="274"/>
            <ac:spMk id="5" creationId="{7958B534-F17D-FD4F-84B9-E8B016ABE63D}"/>
          </ac:spMkLst>
        </pc:spChg>
        <pc:spChg chg="mod">
          <ac:chgData name="JOSÉ LUIS HERRERO" userId="cc348626-aaa1-4f3f-b9c3-203b50a96033" providerId="ADAL" clId="{ABF97D15-4B0F-0444-8354-2882F4F751F0}" dt="2019-09-28T08:22:52.818" v="64" actId="1076"/>
          <ac:spMkLst>
            <pc:docMk/>
            <pc:sldMk cId="1548030521" sldId="274"/>
            <ac:spMk id="8" creationId="{8CF8A069-8412-4EE8-B45D-86B5FF6DA4B1}"/>
          </ac:spMkLst>
        </pc:spChg>
      </pc:sldChg>
      <pc:sldChg chg="addSp delSp modSp modAnim">
        <pc:chgData name="JOSÉ LUIS HERRERO" userId="cc348626-aaa1-4f3f-b9c3-203b50a96033" providerId="ADAL" clId="{ABF97D15-4B0F-0444-8354-2882F4F751F0}" dt="2019-09-29T16:46:30.184" v="1117" actId="1076"/>
        <pc:sldMkLst>
          <pc:docMk/>
          <pc:sldMk cId="2254025542" sldId="275"/>
        </pc:sldMkLst>
        <pc:spChg chg="add del mod">
          <ac:chgData name="JOSÉ LUIS HERRERO" userId="cc348626-aaa1-4f3f-b9c3-203b50a96033" providerId="ADAL" clId="{ABF97D15-4B0F-0444-8354-2882F4F751F0}" dt="2019-09-29T16:13:10.959" v="1043" actId="478"/>
          <ac:spMkLst>
            <pc:docMk/>
            <pc:sldMk cId="2254025542" sldId="275"/>
            <ac:spMk id="2" creationId="{03A83B42-15B7-0F4A-9659-18CAC8C428E1}"/>
          </ac:spMkLst>
        </pc:spChg>
        <pc:spChg chg="mod">
          <ac:chgData name="JOSÉ LUIS HERRERO" userId="cc348626-aaa1-4f3f-b9c3-203b50a96033" providerId="ADAL" clId="{ABF97D15-4B0F-0444-8354-2882F4F751F0}" dt="2019-09-29T16:46:30.184" v="1117" actId="1076"/>
          <ac:spMkLst>
            <pc:docMk/>
            <pc:sldMk cId="2254025542" sldId="275"/>
            <ac:spMk id="4" creationId="{603E9759-2D64-4352-B74A-1A3FA3DE2BCC}"/>
          </ac:spMkLst>
        </pc:spChg>
        <pc:spChg chg="del mod">
          <ac:chgData name="JOSÉ LUIS HERRERO" userId="cc348626-aaa1-4f3f-b9c3-203b50a96033" providerId="ADAL" clId="{ABF97D15-4B0F-0444-8354-2882F4F751F0}" dt="2019-09-29T15:59:32.481" v="887" actId="478"/>
          <ac:spMkLst>
            <pc:docMk/>
            <pc:sldMk cId="2254025542" sldId="275"/>
            <ac:spMk id="6" creationId="{309413BD-140E-004D-A190-A4C3482C4EC4}"/>
          </ac:spMkLst>
        </pc:spChg>
        <pc:spChg chg="mod">
          <ac:chgData name="JOSÉ LUIS HERRERO" userId="cc348626-aaa1-4f3f-b9c3-203b50a96033" providerId="ADAL" clId="{ABF97D15-4B0F-0444-8354-2882F4F751F0}" dt="2019-09-29T08:50:49.737" v="800" actId="1076"/>
          <ac:spMkLst>
            <pc:docMk/>
            <pc:sldMk cId="2254025542" sldId="275"/>
            <ac:spMk id="8" creationId="{8CF8A069-8412-4EE8-B45D-86B5FF6DA4B1}"/>
          </ac:spMkLst>
        </pc:spChg>
        <pc:spChg chg="del mod">
          <ac:chgData name="JOSÉ LUIS HERRERO" userId="cc348626-aaa1-4f3f-b9c3-203b50a96033" providerId="ADAL" clId="{ABF97D15-4B0F-0444-8354-2882F4F751F0}" dt="2019-09-29T15:59:36.708" v="888" actId="478"/>
          <ac:spMkLst>
            <pc:docMk/>
            <pc:sldMk cId="2254025542" sldId="275"/>
            <ac:spMk id="9" creationId="{A7835121-7E12-6D42-8CA5-B9D43D94654E}"/>
          </ac:spMkLst>
        </pc:spChg>
        <pc:picChg chg="add mod">
          <ac:chgData name="JOSÉ LUIS HERRERO" userId="cc348626-aaa1-4f3f-b9c3-203b50a96033" providerId="ADAL" clId="{ABF97D15-4B0F-0444-8354-2882F4F751F0}" dt="2019-09-29T16:13:23.550" v="1047" actId="1076"/>
          <ac:picMkLst>
            <pc:docMk/>
            <pc:sldMk cId="2254025542" sldId="275"/>
            <ac:picMk id="3" creationId="{7D133E7C-6424-2949-8711-DB10D58B7053}"/>
          </ac:picMkLst>
        </pc:picChg>
      </pc:sldChg>
      <pc:sldChg chg="ord">
        <pc:chgData name="JOSÉ LUIS HERRERO" userId="cc348626-aaa1-4f3f-b9c3-203b50a96033" providerId="ADAL" clId="{ABF97D15-4B0F-0444-8354-2882F4F751F0}" dt="2019-09-29T08:30:05.651" v="66"/>
        <pc:sldMkLst>
          <pc:docMk/>
          <pc:sldMk cId="2465629273" sldId="276"/>
        </pc:sldMkLst>
      </pc:sldChg>
      <pc:sldChg chg="add">
        <pc:chgData name="JOSÉ LUIS HERRERO" userId="cc348626-aaa1-4f3f-b9c3-203b50a96033" providerId="ADAL" clId="{ABF97D15-4B0F-0444-8354-2882F4F751F0}" dt="2019-09-29T15:59:25.413" v="886"/>
        <pc:sldMkLst>
          <pc:docMk/>
          <pc:sldMk cId="993992636" sldId="278"/>
        </pc:sldMkLst>
      </pc:sldChg>
    </pc:docChg>
  </pc:docChgLst>
  <pc:docChgLst>
    <pc:chgData name="JOSÉ LUIS HERRERO" userId="S::joluin@usal.es::cc348626-aaa1-4f3f-b9c3-203b50a96033" providerId="AD" clId="Web-{4591BBB2-AF91-39C7-6843-0DB1008EDF8D}"/>
    <pc:docChg chg="addSld modSld">
      <pc:chgData name="JOSÉ LUIS HERRERO" userId="S::joluin@usal.es::cc348626-aaa1-4f3f-b9c3-203b50a96033" providerId="AD" clId="Web-{4591BBB2-AF91-39C7-6843-0DB1008EDF8D}" dt="2019-09-30T18:10:51.694" v="3"/>
      <pc:docMkLst>
        <pc:docMk/>
      </pc:docMkLst>
      <pc:sldChg chg="delSp add replId">
        <pc:chgData name="JOSÉ LUIS HERRERO" userId="S::joluin@usal.es::cc348626-aaa1-4f3f-b9c3-203b50a96033" providerId="AD" clId="Web-{4591BBB2-AF91-39C7-6843-0DB1008EDF8D}" dt="2019-09-30T18:10:51.694" v="3"/>
        <pc:sldMkLst>
          <pc:docMk/>
          <pc:sldMk cId="2432486893" sldId="279"/>
        </pc:sldMkLst>
        <pc:spChg chg="del">
          <ac:chgData name="JOSÉ LUIS HERRERO" userId="S::joluin@usal.es::cc348626-aaa1-4f3f-b9c3-203b50a96033" providerId="AD" clId="Web-{4591BBB2-AF91-39C7-6843-0DB1008EDF8D}" dt="2019-09-30T18:10:51.694" v="2"/>
          <ac:spMkLst>
            <pc:docMk/>
            <pc:sldMk cId="2432486893" sldId="279"/>
            <ac:spMk id="4" creationId="{603E9759-2D64-4352-B74A-1A3FA3DE2BCC}"/>
          </ac:spMkLst>
        </pc:spChg>
        <pc:spChg chg="del">
          <ac:chgData name="JOSÉ LUIS HERRERO" userId="S::joluin@usal.es::cc348626-aaa1-4f3f-b9c3-203b50a96033" providerId="AD" clId="Web-{4591BBB2-AF91-39C7-6843-0DB1008EDF8D}" dt="2019-09-30T18:10:51.694" v="1"/>
          <ac:spMkLst>
            <pc:docMk/>
            <pc:sldMk cId="2432486893" sldId="279"/>
            <ac:spMk id="6" creationId="{309413BD-140E-004D-A190-A4C3482C4EC4}"/>
          </ac:spMkLst>
        </pc:spChg>
        <pc:spChg chg="del">
          <ac:chgData name="JOSÉ LUIS HERRERO" userId="S::joluin@usal.es::cc348626-aaa1-4f3f-b9c3-203b50a96033" providerId="AD" clId="Web-{4591BBB2-AF91-39C7-6843-0DB1008EDF8D}" dt="2019-09-30T18:10:51.694" v="3"/>
          <ac:spMkLst>
            <pc:docMk/>
            <pc:sldMk cId="2432486893" sldId="279"/>
            <ac:spMk id="8" creationId="{8CF8A069-8412-4EE8-B45D-86B5FF6DA4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254C6DC2-0BE1-4FB8-BFD4-2D2AE6B925B5}" type="datetimeFigureOut">
              <a:rPr lang="es-ES" smtClean="0"/>
              <a:t>02/10/2019</a:t>
            </a:fld>
            <a:endParaRPr lang="es-ES"/>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869FE95-A758-4A55-8A05-481080AE24D4}" type="slidenum">
              <a:rPr lang="es-ES" smtClean="0"/>
              <a:t>‹Nº›</a:t>
            </a:fld>
            <a:endParaRPr lang="es-ES"/>
          </a:p>
        </p:txBody>
      </p:sp>
    </p:spTree>
    <p:extLst>
      <p:ext uri="{BB962C8B-B14F-4D97-AF65-F5344CB8AC3E}">
        <p14:creationId xmlns:p14="http://schemas.microsoft.com/office/powerpoint/2010/main" val="213992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wikipedia.org/wiki/Romance_(poes%C3%ADa)" TargetMode="External"/><Relationship Id="rId7" Type="http://schemas.openxmlformats.org/officeDocument/2006/relationships/hyperlink" Target="https://es.wikipedia.org/wiki/Guerra_de_las_Comunidades_de_Castill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s.wikipedia.org/wiki/1972" TargetMode="External"/><Relationship Id="rId5" Type="http://schemas.openxmlformats.org/officeDocument/2006/relationships/hyperlink" Target="https://es.wikipedia.org/wiki/Luis_L%C3%B3pez_%C3%81lvarez" TargetMode="External"/><Relationship Id="rId4" Type="http://schemas.openxmlformats.org/officeDocument/2006/relationships/hyperlink" Target="https://es.wikipedia.org/wiki/El_Bierz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a:solidFill>
                  <a:schemeClr val="tx1"/>
                </a:solidFill>
                <a:latin typeface="Arial" pitchFamily="34" charset="0"/>
              </a:defRPr>
            </a:lvl1pPr>
            <a:lvl2pPr marL="732994" indent="-281921" defTabSz="914677" eaLnBrk="0" hangingPunct="0">
              <a:defRPr>
                <a:solidFill>
                  <a:schemeClr val="tx1"/>
                </a:solidFill>
                <a:latin typeface="Arial" pitchFamily="34" charset="0"/>
              </a:defRPr>
            </a:lvl2pPr>
            <a:lvl3pPr marL="1127684" indent="-225537" defTabSz="914677" eaLnBrk="0" hangingPunct="0">
              <a:defRPr>
                <a:solidFill>
                  <a:schemeClr val="tx1"/>
                </a:solidFill>
                <a:latin typeface="Arial" pitchFamily="34" charset="0"/>
              </a:defRPr>
            </a:lvl3pPr>
            <a:lvl4pPr marL="1578757" indent="-225537" defTabSz="914677" eaLnBrk="0" hangingPunct="0">
              <a:defRPr>
                <a:solidFill>
                  <a:schemeClr val="tx1"/>
                </a:solidFill>
                <a:latin typeface="Arial" pitchFamily="34" charset="0"/>
              </a:defRPr>
            </a:lvl4pPr>
            <a:lvl5pPr marL="2029831" indent="-225537" defTabSz="914677" eaLnBrk="0" hangingPunct="0">
              <a:defRPr>
                <a:solidFill>
                  <a:schemeClr val="tx1"/>
                </a:solidFill>
                <a:latin typeface="Arial" pitchFamily="34" charset="0"/>
              </a:defRPr>
            </a:lvl5pPr>
            <a:lvl6pPr marL="2480904" indent="-225537" algn="ctr" defTabSz="914677" eaLnBrk="0" fontAlgn="base" hangingPunct="0">
              <a:spcBef>
                <a:spcPct val="0"/>
              </a:spcBef>
              <a:spcAft>
                <a:spcPct val="0"/>
              </a:spcAft>
              <a:defRPr>
                <a:solidFill>
                  <a:schemeClr val="tx1"/>
                </a:solidFill>
                <a:latin typeface="Arial" pitchFamily="34" charset="0"/>
              </a:defRPr>
            </a:lvl6pPr>
            <a:lvl7pPr marL="2931978" indent="-225537" algn="ctr" defTabSz="914677" eaLnBrk="0" fontAlgn="base" hangingPunct="0">
              <a:spcBef>
                <a:spcPct val="0"/>
              </a:spcBef>
              <a:spcAft>
                <a:spcPct val="0"/>
              </a:spcAft>
              <a:defRPr>
                <a:solidFill>
                  <a:schemeClr val="tx1"/>
                </a:solidFill>
                <a:latin typeface="Arial" pitchFamily="34" charset="0"/>
              </a:defRPr>
            </a:lvl7pPr>
            <a:lvl8pPr marL="3383051" indent="-225537" algn="ctr" defTabSz="914677" eaLnBrk="0" fontAlgn="base" hangingPunct="0">
              <a:spcBef>
                <a:spcPct val="0"/>
              </a:spcBef>
              <a:spcAft>
                <a:spcPct val="0"/>
              </a:spcAft>
              <a:defRPr>
                <a:solidFill>
                  <a:schemeClr val="tx1"/>
                </a:solidFill>
                <a:latin typeface="Arial" pitchFamily="34" charset="0"/>
              </a:defRPr>
            </a:lvl8pPr>
            <a:lvl9pPr marL="3834125" indent="-225537" algn="ctr" defTabSz="914677" eaLnBrk="0" fontAlgn="base" hangingPunct="0">
              <a:spcBef>
                <a:spcPct val="0"/>
              </a:spcBef>
              <a:spcAft>
                <a:spcPct val="0"/>
              </a:spcAft>
              <a:defRPr>
                <a:solidFill>
                  <a:schemeClr val="tx1"/>
                </a:solidFill>
                <a:latin typeface="Arial" pitchFamily="34" charset="0"/>
              </a:defRPr>
            </a:lvl9pPr>
          </a:lstStyle>
          <a:p>
            <a:pPr eaLnBrk="1" hangingPunct="1"/>
            <a:fld id="{EA0D01FE-4D7A-42DB-B6A8-79AEDA7E80E6}" type="slidenum">
              <a:rPr lang="es-ES"/>
              <a:pPr eaLnBrk="1" hangingPunct="1"/>
              <a:t>1</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09683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869FE95-A758-4A55-8A05-481080AE24D4}" type="slidenum">
              <a:rPr lang="es-ES" smtClean="0"/>
              <a:t>2</a:t>
            </a:fld>
            <a:endParaRPr lang="es-ES"/>
          </a:p>
        </p:txBody>
      </p:sp>
    </p:spTree>
    <p:extLst>
      <p:ext uri="{BB962C8B-B14F-4D97-AF65-F5344CB8AC3E}">
        <p14:creationId xmlns:p14="http://schemas.microsoft.com/office/powerpoint/2010/main" val="202251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Santa Gadea de Burgos    do juran los </a:t>
            </a:r>
            <a:r>
              <a:rPr lang="es-ES" dirty="0" err="1"/>
              <a:t>fijosdalgos</a:t>
            </a:r>
            <a:r>
              <a:rPr lang="es-ES" dirty="0"/>
              <a:t>”.</a:t>
            </a:r>
          </a:p>
          <a:p>
            <a:r>
              <a:rPr lang="es-ES" dirty="0" err="1"/>
              <a:t>Abenámar</a:t>
            </a:r>
            <a:r>
              <a:rPr lang="es-ES" dirty="0"/>
              <a:t>. Juan II, Granada. Fronterizo, “Por Guadalquivir arriba     el buen rey don Juan camina”.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Pérdida de Alhama: “Paseábase el rey moro por la ciudad de Granada”.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Gerineldo. Amores de </a:t>
            </a:r>
            <a:r>
              <a:rPr lang="es-ES" dirty="0" err="1"/>
              <a:t>Emna</a:t>
            </a:r>
            <a:r>
              <a:rPr lang="es-ES" dirty="0"/>
              <a:t>, hija de Carlomagno, y su secretario </a:t>
            </a:r>
            <a:r>
              <a:rPr lang="es-ES" dirty="0" err="1"/>
              <a:t>Eginardo</a:t>
            </a:r>
            <a:r>
              <a:rPr lang="es-ES" dirty="0"/>
              <a:t>. “Gerineldo, Gerineldo    paje del rey muy querido”. “Helo por do viene el infante vengador”: misterioso. Emperador. Muerte de siete hermanos, don Cuadros…</a:t>
            </a:r>
          </a:p>
          <a:p>
            <a:r>
              <a:rPr lang="es-ES" dirty="0"/>
              <a:t>“</a:t>
            </a:r>
            <a:r>
              <a:rPr lang="es-ES" dirty="0" err="1"/>
              <a:t>Fontefrida</a:t>
            </a:r>
            <a:r>
              <a:rPr lang="es-ES" dirty="0"/>
              <a:t> </a:t>
            </a:r>
            <a:r>
              <a:rPr lang="es-ES" dirty="0" err="1"/>
              <a:t>Fontefrida</a:t>
            </a:r>
            <a:r>
              <a:rPr lang="es-ES" dirty="0"/>
              <a:t>    </a:t>
            </a:r>
            <a:r>
              <a:rPr lang="es-ES" dirty="0" err="1"/>
              <a:t>Frontefrida</a:t>
            </a:r>
            <a:r>
              <a:rPr lang="es-ES" dirty="0"/>
              <a:t> y con amor”</a:t>
            </a:r>
          </a:p>
          <a:p>
            <a:r>
              <a:rPr lang="es-ES" dirty="0"/>
              <a:t>El prisionero. “Que por mayo era por mayo     cuando hace la calor”.</a:t>
            </a:r>
          </a:p>
          <a:p>
            <a:r>
              <a:rPr lang="es-ES" dirty="0" err="1"/>
              <a:t>Delgadina</a:t>
            </a:r>
            <a:r>
              <a:rPr lang="es-ES" dirty="0"/>
              <a:t>. “Un rey tenía tres hijas; dos no sé cómo se llaman /// la más pequeñita de ellas     </a:t>
            </a:r>
            <a:r>
              <a:rPr lang="es-ES" dirty="0" err="1"/>
              <a:t>Delgadina</a:t>
            </a:r>
            <a:r>
              <a:rPr lang="es-ES" dirty="0"/>
              <a:t> se llamaba”.</a:t>
            </a:r>
          </a:p>
          <a:p>
            <a:r>
              <a:rPr lang="es-ES" dirty="0"/>
              <a:t>También, de incesto entre hermanos, es </a:t>
            </a:r>
            <a:r>
              <a:rPr lang="es-ES" dirty="0" err="1"/>
              <a:t>Tamar</a:t>
            </a:r>
            <a:r>
              <a:rPr lang="es-ES" dirty="0"/>
              <a:t> y </a:t>
            </a:r>
            <a:r>
              <a:rPr lang="es-ES" dirty="0" err="1"/>
              <a:t>Amnón</a:t>
            </a:r>
            <a:r>
              <a:rPr lang="es-ES" dirty="0"/>
              <a:t>, hijos de David (2 Samuel, 13, 1-34). “Rey moro tenía hijo     que </a:t>
            </a:r>
            <a:r>
              <a:rPr lang="es-ES" dirty="0" err="1"/>
              <a:t>Ataquino</a:t>
            </a:r>
            <a:r>
              <a:rPr lang="es-ES" dirty="0"/>
              <a:t> se llamaba / se ha enamorado de </a:t>
            </a:r>
            <a:r>
              <a:rPr lang="es-ES" dirty="0" err="1"/>
              <a:t>Altamare</a:t>
            </a:r>
            <a:r>
              <a:rPr lang="es-ES" dirty="0"/>
              <a:t>,     que era su querida hermana”.</a:t>
            </a:r>
          </a:p>
          <a:p>
            <a:r>
              <a:rPr lang="es-ES" dirty="0"/>
              <a:t>Conde </a:t>
            </a:r>
            <a:r>
              <a:rPr lang="es-ES" dirty="0" err="1"/>
              <a:t>Olinos</a:t>
            </a:r>
            <a:r>
              <a:rPr lang="es-ES" dirty="0"/>
              <a:t>: “Paseaba el conde </a:t>
            </a:r>
            <a:r>
              <a:rPr lang="es-ES" dirty="0" err="1"/>
              <a:t>Olinos</a:t>
            </a:r>
            <a:r>
              <a:rPr lang="es-ES" dirty="0"/>
              <a:t>     mañanita de San Juan”.</a:t>
            </a:r>
          </a:p>
          <a:p>
            <a:r>
              <a:rPr lang="es-ES" dirty="0"/>
              <a:t>El infante </a:t>
            </a:r>
            <a:r>
              <a:rPr lang="es-ES" dirty="0" err="1"/>
              <a:t>Arnaldos</a:t>
            </a:r>
            <a:r>
              <a:rPr lang="es-ES" dirty="0"/>
              <a:t>. “Quien hubiera tal ventura.   Sobre las aguas del mar”.</a:t>
            </a:r>
          </a:p>
        </p:txBody>
      </p:sp>
      <p:sp>
        <p:nvSpPr>
          <p:cNvPr id="4" name="Marcador de número de diapositiva 3"/>
          <p:cNvSpPr>
            <a:spLocks noGrp="1"/>
          </p:cNvSpPr>
          <p:nvPr>
            <p:ph type="sldNum" sz="quarter" idx="5"/>
          </p:nvPr>
        </p:nvSpPr>
        <p:spPr/>
        <p:txBody>
          <a:bodyPr/>
          <a:lstStyle/>
          <a:p>
            <a:fld id="{6869FE95-A758-4A55-8A05-481080AE24D4}" type="slidenum">
              <a:rPr lang="es-ES" smtClean="0"/>
              <a:t>6</a:t>
            </a:fld>
            <a:endParaRPr lang="es-ES"/>
          </a:p>
        </p:txBody>
      </p:sp>
    </p:spTree>
    <p:extLst>
      <p:ext uri="{BB962C8B-B14F-4D97-AF65-F5344CB8AC3E}">
        <p14:creationId xmlns:p14="http://schemas.microsoft.com/office/powerpoint/2010/main" val="195404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a:solidFill>
                  <a:schemeClr val="tx1"/>
                </a:solidFill>
                <a:effectLst/>
                <a:latin typeface="+mn-lt"/>
                <a:ea typeface="+mn-ea"/>
                <a:cs typeface="+mn-cs"/>
              </a:rPr>
              <a:t>Los comuneros</a:t>
            </a:r>
            <a:r>
              <a:rPr lang="es-ES" sz="1200" b="0" i="0" kern="1200" dirty="0">
                <a:solidFill>
                  <a:schemeClr val="tx1"/>
                </a:solidFill>
                <a:effectLst/>
                <a:latin typeface="+mn-lt"/>
                <a:ea typeface="+mn-ea"/>
                <a:cs typeface="+mn-cs"/>
              </a:rPr>
              <a:t> es un </a:t>
            </a:r>
            <a:r>
              <a:rPr lang="es-ES" sz="1200" b="0" i="0" u="none" strike="noStrike" kern="1200" dirty="0">
                <a:solidFill>
                  <a:schemeClr val="tx1"/>
                </a:solidFill>
                <a:effectLst/>
                <a:latin typeface="+mn-lt"/>
                <a:ea typeface="+mn-ea"/>
                <a:cs typeface="+mn-cs"/>
                <a:hlinkClick r:id="rId3" tooltip="Romance (poesía)"/>
              </a:rPr>
              <a:t>romance</a:t>
            </a:r>
            <a:r>
              <a:rPr lang="es-ES" sz="1200" b="0" i="0" kern="1200" dirty="0">
                <a:solidFill>
                  <a:schemeClr val="tx1"/>
                </a:solidFill>
                <a:effectLst/>
                <a:latin typeface="+mn-lt"/>
                <a:ea typeface="+mn-ea"/>
                <a:cs typeface="+mn-cs"/>
              </a:rPr>
              <a:t> escrito por el autor </a:t>
            </a:r>
            <a:r>
              <a:rPr lang="es-ES" sz="1200" b="0" i="0" u="none" strike="noStrike" kern="1200" dirty="0">
                <a:solidFill>
                  <a:schemeClr val="tx1"/>
                </a:solidFill>
                <a:effectLst/>
                <a:latin typeface="+mn-lt"/>
                <a:ea typeface="+mn-ea"/>
                <a:cs typeface="+mn-cs"/>
                <a:hlinkClick r:id="rId4" tooltip="El Bierzo"/>
              </a:rPr>
              <a:t>berciano</a:t>
            </a:r>
            <a:r>
              <a:rPr lang="es-ES" sz="1200" b="0" i="0" kern="1200" dirty="0">
                <a:solidFill>
                  <a:schemeClr val="tx1"/>
                </a:solidFill>
                <a:effectLst/>
                <a:latin typeface="+mn-lt"/>
                <a:ea typeface="+mn-ea"/>
                <a:cs typeface="+mn-cs"/>
              </a:rPr>
              <a:t> </a:t>
            </a:r>
            <a:r>
              <a:rPr lang="es-ES" sz="1200" b="0" i="0" u="none" strike="noStrike" kern="1200" dirty="0">
                <a:solidFill>
                  <a:schemeClr val="tx1"/>
                </a:solidFill>
                <a:effectLst/>
                <a:latin typeface="+mn-lt"/>
                <a:ea typeface="+mn-ea"/>
                <a:cs typeface="+mn-cs"/>
                <a:hlinkClick r:id="rId5" tooltip="Luis López Álvarez"/>
              </a:rPr>
              <a:t>Luis López Álvarez</a:t>
            </a:r>
            <a:r>
              <a:rPr lang="es-ES" sz="1200" b="0" i="0" kern="1200" dirty="0">
                <a:solidFill>
                  <a:schemeClr val="tx1"/>
                </a:solidFill>
                <a:effectLst/>
                <a:latin typeface="+mn-lt"/>
                <a:ea typeface="+mn-ea"/>
                <a:cs typeface="+mn-cs"/>
              </a:rPr>
              <a:t> y publicado, por primera vez, en </a:t>
            </a:r>
            <a:r>
              <a:rPr lang="es-ES" sz="1200" b="0" i="0" u="none" strike="noStrike" kern="1200" dirty="0">
                <a:solidFill>
                  <a:schemeClr val="tx1"/>
                </a:solidFill>
                <a:effectLst/>
                <a:latin typeface="+mn-lt"/>
                <a:ea typeface="+mn-ea"/>
                <a:cs typeface="+mn-cs"/>
                <a:hlinkClick r:id="rId6" tooltip="1972"/>
              </a:rPr>
              <a:t>1972</a:t>
            </a:r>
            <a:r>
              <a:rPr lang="es-ES" sz="1200" b="0" i="0" kern="1200" dirty="0">
                <a:solidFill>
                  <a:schemeClr val="tx1"/>
                </a:solidFill>
                <a:effectLst/>
                <a:latin typeface="+mn-lt"/>
                <a:ea typeface="+mn-ea"/>
                <a:cs typeface="+mn-cs"/>
              </a:rPr>
              <a:t>. Es un poema histórico en el que se narra la </a:t>
            </a:r>
            <a:r>
              <a:rPr lang="es-ES" sz="1200" b="0" i="0" u="none" strike="noStrike" kern="1200" dirty="0">
                <a:solidFill>
                  <a:schemeClr val="tx1"/>
                </a:solidFill>
                <a:effectLst/>
                <a:latin typeface="+mn-lt"/>
                <a:ea typeface="+mn-ea"/>
                <a:cs typeface="+mn-cs"/>
                <a:hlinkClick r:id="rId7" tooltip="Guerra de las Comunidades de Castilla"/>
              </a:rPr>
              <a:t>Guerra de las Comunidades de Castilla</a:t>
            </a:r>
            <a:r>
              <a:rPr lang="es-ES" sz="1200" b="0" i="0" kern="1200" dirty="0">
                <a:solidFill>
                  <a:schemeClr val="tx1"/>
                </a:solidFill>
                <a:effectLst/>
                <a:latin typeface="+mn-lt"/>
                <a:ea typeface="+mn-ea"/>
                <a:cs typeface="+mn-cs"/>
              </a:rPr>
              <a:t>.</a:t>
            </a:r>
          </a:p>
          <a:p>
            <a:r>
              <a:rPr lang="es-ES" sz="1200" b="0" i="0" kern="1200" dirty="0" err="1">
                <a:solidFill>
                  <a:schemeClr val="tx1"/>
                </a:solidFill>
                <a:effectLst/>
                <a:latin typeface="+mn-lt"/>
                <a:ea typeface="+mn-ea"/>
                <a:cs typeface="+mn-cs"/>
              </a:rPr>
              <a:t>Melisenda</a:t>
            </a:r>
            <a:r>
              <a:rPr lang="es-ES" sz="1200" b="0" i="0" kern="1200" dirty="0">
                <a:solidFill>
                  <a:schemeClr val="tx1"/>
                </a:solidFill>
                <a:effectLst/>
                <a:latin typeface="+mn-lt"/>
                <a:ea typeface="+mn-ea"/>
                <a:cs typeface="+mn-cs"/>
              </a:rPr>
              <a:t>= “Si </a:t>
            </a:r>
            <a:r>
              <a:rPr lang="es-ES" sz="1200" b="0" i="0" kern="1200" dirty="0" err="1">
                <a:solidFill>
                  <a:schemeClr val="tx1"/>
                </a:solidFill>
                <a:effectLst/>
                <a:latin typeface="+mn-lt"/>
                <a:ea typeface="+mn-ea"/>
                <a:cs typeface="+mn-cs"/>
              </a:rPr>
              <a:t>dormides</a:t>
            </a:r>
            <a:r>
              <a:rPr lang="es-ES" sz="1200" b="0" i="0" kern="1200" dirty="0">
                <a:solidFill>
                  <a:schemeClr val="tx1"/>
                </a:solidFill>
                <a:effectLst/>
                <a:latin typeface="+mn-lt"/>
                <a:ea typeface="+mn-ea"/>
                <a:cs typeface="+mn-cs"/>
              </a:rPr>
              <a:t>, mis doncellas,    si </a:t>
            </a:r>
            <a:r>
              <a:rPr lang="es-ES" sz="1200" b="0" i="0" kern="1200" dirty="0" err="1">
                <a:solidFill>
                  <a:schemeClr val="tx1"/>
                </a:solidFill>
                <a:effectLst/>
                <a:latin typeface="+mn-lt"/>
                <a:ea typeface="+mn-ea"/>
                <a:cs typeface="+mn-cs"/>
              </a:rPr>
              <a:t>dormides</a:t>
            </a:r>
            <a:r>
              <a:rPr lang="es-ES" sz="1200" b="0" i="0" kern="1200" dirty="0">
                <a:solidFill>
                  <a:schemeClr val="tx1"/>
                </a:solidFill>
                <a:effectLst/>
                <a:latin typeface="+mn-lt"/>
                <a:ea typeface="+mn-ea"/>
                <a:cs typeface="+mn-cs"/>
              </a:rPr>
              <a:t>, recordad; /// las que </a:t>
            </a:r>
            <a:r>
              <a:rPr lang="es-ES" sz="1200" b="0" i="0" kern="1200" dirty="0" err="1">
                <a:solidFill>
                  <a:schemeClr val="tx1"/>
                </a:solidFill>
                <a:effectLst/>
                <a:latin typeface="+mn-lt"/>
                <a:ea typeface="+mn-ea"/>
                <a:cs typeface="+mn-cs"/>
              </a:rPr>
              <a:t>sabedes</a:t>
            </a:r>
            <a:r>
              <a:rPr lang="es-ES" sz="1200" b="0" i="0" kern="1200" dirty="0">
                <a:solidFill>
                  <a:schemeClr val="tx1"/>
                </a:solidFill>
                <a:effectLst/>
                <a:latin typeface="+mn-lt"/>
                <a:ea typeface="+mn-ea"/>
                <a:cs typeface="+mn-cs"/>
              </a:rPr>
              <a:t> de amores.   consejo me queráis dar!”.</a:t>
            </a:r>
          </a:p>
        </p:txBody>
      </p:sp>
      <p:sp>
        <p:nvSpPr>
          <p:cNvPr id="4" name="Marcador de número de diapositiva 3"/>
          <p:cNvSpPr>
            <a:spLocks noGrp="1"/>
          </p:cNvSpPr>
          <p:nvPr>
            <p:ph type="sldNum" sz="quarter" idx="5"/>
          </p:nvPr>
        </p:nvSpPr>
        <p:spPr/>
        <p:txBody>
          <a:bodyPr/>
          <a:lstStyle/>
          <a:p>
            <a:fld id="{6869FE95-A758-4A55-8A05-481080AE24D4}" type="slidenum">
              <a:rPr lang="es-ES" smtClean="0"/>
              <a:t>9</a:t>
            </a:fld>
            <a:endParaRPr lang="es-ES"/>
          </a:p>
        </p:txBody>
      </p:sp>
    </p:spTree>
    <p:extLst>
      <p:ext uri="{BB962C8B-B14F-4D97-AF65-F5344CB8AC3E}">
        <p14:creationId xmlns:p14="http://schemas.microsoft.com/office/powerpoint/2010/main" val="84494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869FE95-A758-4A55-8A05-481080AE24D4}" type="slidenum">
              <a:rPr lang="es-ES" smtClean="0"/>
              <a:t>16</a:t>
            </a:fld>
            <a:endParaRPr lang="es-ES"/>
          </a:p>
        </p:txBody>
      </p:sp>
    </p:spTree>
    <p:extLst>
      <p:ext uri="{BB962C8B-B14F-4D97-AF65-F5344CB8AC3E}">
        <p14:creationId xmlns:p14="http://schemas.microsoft.com/office/powerpoint/2010/main" val="31180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869FE95-A758-4A55-8A05-481080AE24D4}" type="slidenum">
              <a:rPr lang="es-ES" smtClean="0"/>
              <a:t>17</a:t>
            </a:fld>
            <a:endParaRPr lang="es-ES"/>
          </a:p>
        </p:txBody>
      </p:sp>
    </p:spTree>
    <p:extLst>
      <p:ext uri="{BB962C8B-B14F-4D97-AF65-F5344CB8AC3E}">
        <p14:creationId xmlns:p14="http://schemas.microsoft.com/office/powerpoint/2010/main" val="44447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82728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19757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541353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037559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635872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249555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1380371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4054356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1878183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668858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433450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24000">
              <a:srgbClr val="FF7A00"/>
            </a:gs>
            <a:gs pos="39000">
              <a:srgbClr val="FF0300"/>
            </a:gs>
            <a:gs pos="65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A699F-6D77-4512-A662-41C5EF51554F}" type="datetimeFigureOut">
              <a:rPr lang="es-ES" smtClean="0"/>
              <a:t>02/10/2019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0C458-BD80-459A-B323-A965E9E05083}" type="slidenum">
              <a:rPr lang="es-ES" smtClean="0"/>
              <a:t>‹Nº›</a:t>
            </a:fld>
            <a:endParaRPr lang="es-ES"/>
          </a:p>
        </p:txBody>
      </p:sp>
    </p:spTree>
    <p:extLst>
      <p:ext uri="{BB962C8B-B14F-4D97-AF65-F5344CB8AC3E}">
        <p14:creationId xmlns:p14="http://schemas.microsoft.com/office/powerpoint/2010/main" val="239631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FpS4iMQxKU&amp;t=56s" TargetMode="External"/><Relationship Id="rId2" Type="http://schemas.openxmlformats.org/officeDocument/2006/relationships/slideLayout" Target="../slideLayouts/slideLayout2.xml"/><Relationship Id="rId1" Type="http://schemas.openxmlformats.org/officeDocument/2006/relationships/video" Target="https://www.youtube.com/embed/SzxAdAVuS48?feature=oembed" TargetMode="External"/><Relationship Id="rId5" Type="http://schemas.openxmlformats.org/officeDocument/2006/relationships/image" Target="../media/image16.png"/><Relationship Id="rId4" Type="http://schemas.openxmlformats.org/officeDocument/2006/relationships/hyperlink" Target="http://www.cervantesvirtual.com/obra-visor/los-mozos-de-monleon-oscura-tragedia-ritual/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OMw4EIBGrM?feature=oembed"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ervantesvirtual.com/obra-visor/romancero-viejo--0/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Cl6ggeUWDI?feature=oembed"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5 Marcador de número de diapositiva"/>
          <p:cNvSpPr>
            <a:spLocks noGrp="1"/>
          </p:cNvSpPr>
          <p:nvPr>
            <p:ph type="sldNum" sz="quarter" idx="12"/>
          </p:nvPr>
        </p:nvSpPr>
        <p:spPr>
          <a:xfrm>
            <a:off x="6871776" y="625569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D00F676-0AF4-4A51-97F2-210D7A7FEFE0}" type="slidenum">
              <a:rPr lang="es-ES" sz="4400" b="1" smtClean="0">
                <a:solidFill>
                  <a:schemeClr val="bg1"/>
                </a:solidFill>
                <a:latin typeface="Garamond" panose="02020404030301010803" pitchFamily="18" charset="0"/>
              </a:rPr>
              <a:pPr eaLnBrk="1" hangingPunct="1"/>
              <a:t>1</a:t>
            </a:fld>
            <a:endParaRPr lang="es-ES" sz="4400" b="1" dirty="0">
              <a:solidFill>
                <a:schemeClr val="bg1"/>
              </a:solidFill>
              <a:latin typeface="Garamond" panose="02020404030301010803" pitchFamily="18" charset="0"/>
            </a:endParaRPr>
          </a:p>
        </p:txBody>
      </p:sp>
      <p:sp>
        <p:nvSpPr>
          <p:cNvPr id="4" name="AutoShape 2">
            <a:extLst>
              <a:ext uri="{FF2B5EF4-FFF2-40B4-BE49-F238E27FC236}">
                <a16:creationId xmlns:a16="http://schemas.microsoft.com/office/drawing/2014/main" id="{006D88E7-CE01-4661-AF57-563CE85759FD}"/>
              </a:ext>
            </a:extLst>
          </p:cNvPr>
          <p:cNvSpPr>
            <a:spLocks noChangeAspect="1" noChangeArrowheads="1"/>
          </p:cNvSpPr>
          <p:nvPr/>
        </p:nvSpPr>
        <p:spPr bwMode="auto">
          <a:xfrm>
            <a:off x="8747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descr="Imagen que contiene texto&#10;&#10;Descripción generada automáticamente">
            <a:extLst>
              <a:ext uri="{FF2B5EF4-FFF2-40B4-BE49-F238E27FC236}">
                <a16:creationId xmlns:a16="http://schemas.microsoft.com/office/drawing/2014/main" id="{B8C78BF4-AE60-499D-8850-FF3A975E3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37"/>
            <a:ext cx="4848844" cy="6858000"/>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359F1ED9-3AAD-45F3-84A9-C2B8E949B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44" y="0"/>
            <a:ext cx="4848844" cy="6858000"/>
          </a:xfrm>
          <a:prstGeom prst="rect">
            <a:avLst/>
          </a:prstGeom>
        </p:spPr>
      </p:pic>
      <p:sp>
        <p:nvSpPr>
          <p:cNvPr id="7" name="CuadroTexto 6">
            <a:extLst>
              <a:ext uri="{FF2B5EF4-FFF2-40B4-BE49-F238E27FC236}">
                <a16:creationId xmlns:a16="http://schemas.microsoft.com/office/drawing/2014/main" id="{4E7A55C7-1AEF-894F-96D5-317925BE2DA7}"/>
              </a:ext>
            </a:extLst>
          </p:cNvPr>
          <p:cNvSpPr txBox="1"/>
          <p:nvPr/>
        </p:nvSpPr>
        <p:spPr>
          <a:xfrm>
            <a:off x="0" y="-7937"/>
            <a:ext cx="9005376" cy="2431435"/>
          </a:xfrm>
          <a:prstGeom prst="rect">
            <a:avLst/>
          </a:prstGeom>
          <a:solidFill>
            <a:schemeClr val="bg1"/>
          </a:solidFill>
        </p:spPr>
        <p:txBody>
          <a:bodyPr wrap="square" rtlCol="0">
            <a:spAutoFit/>
          </a:bodyPr>
          <a:lstStyle/>
          <a:p>
            <a:pPr algn="ctr"/>
            <a:r>
              <a:rPr lang="es-ES" sz="4000" b="1" dirty="0">
                <a:solidFill>
                  <a:srgbClr val="C00000"/>
                </a:solidFill>
                <a:latin typeface="Arial" panose="020B0604020202020204" pitchFamily="34" charset="0"/>
                <a:cs typeface="Arial" panose="020B0604020202020204" pitchFamily="34" charset="0"/>
              </a:rPr>
              <a:t>A VUELTAS CON EL ROMANCERO:</a:t>
            </a:r>
          </a:p>
          <a:p>
            <a:pPr algn="ctr"/>
            <a:r>
              <a:rPr lang="es-ES" sz="4000" b="1" dirty="0">
                <a:solidFill>
                  <a:srgbClr val="C00000"/>
                </a:solidFill>
                <a:latin typeface="Arial" panose="020B0604020202020204" pitchFamily="34" charset="0"/>
                <a:cs typeface="Arial" panose="020B0604020202020204" pitchFamily="34" charset="0"/>
              </a:rPr>
              <a:t>LA BELLA MALMARIDADA</a:t>
            </a:r>
          </a:p>
          <a:p>
            <a:pPr algn="ctr"/>
            <a:r>
              <a:rPr lang="es-ES" sz="4000" b="1" dirty="0">
                <a:solidFill>
                  <a:srgbClr val="C00000"/>
                </a:solidFill>
                <a:latin typeface="Arial" panose="020B0604020202020204" pitchFamily="34" charset="0"/>
                <a:cs typeface="Arial" panose="020B0604020202020204" pitchFamily="34" charset="0"/>
              </a:rPr>
              <a:t>José Luis Herrero</a:t>
            </a:r>
          </a:p>
          <a:p>
            <a:pPr algn="ctr"/>
            <a:r>
              <a:rPr lang="es-ES" sz="2800" b="1" dirty="0" err="1">
                <a:solidFill>
                  <a:srgbClr val="C00000"/>
                </a:solidFill>
                <a:latin typeface="Arial" panose="020B0604020202020204" pitchFamily="34" charset="0"/>
                <a:cs typeface="Arial" panose="020B0604020202020204" pitchFamily="34" charset="0"/>
              </a:rPr>
              <a:t>joluin@usal.es</a:t>
            </a:r>
            <a:r>
              <a:rPr lang="es-ES" sz="2800" b="1" dirty="0">
                <a:solidFill>
                  <a:srgbClr val="C00000"/>
                </a:solidFill>
                <a:latin typeface="Arial" panose="020B0604020202020204" pitchFamily="34" charset="0"/>
                <a:cs typeface="Arial" panose="020B0604020202020204" pitchFamily="34" charset="0"/>
              </a:rPr>
              <a:t> </a:t>
            </a:r>
          </a:p>
        </p:txBody>
      </p:sp>
      <p:sp>
        <p:nvSpPr>
          <p:cNvPr id="8" name="Rectángulo 7">
            <a:extLst>
              <a:ext uri="{FF2B5EF4-FFF2-40B4-BE49-F238E27FC236}">
                <a16:creationId xmlns:a16="http://schemas.microsoft.com/office/drawing/2014/main" id="{8D71278F-A86A-6740-9562-103A28E74D81}"/>
              </a:ext>
            </a:extLst>
          </p:cNvPr>
          <p:cNvSpPr/>
          <p:nvPr/>
        </p:nvSpPr>
        <p:spPr>
          <a:xfrm>
            <a:off x="1835696" y="4672926"/>
            <a:ext cx="7565724" cy="1569660"/>
          </a:xfrm>
          <a:prstGeom prst="rect">
            <a:avLst/>
          </a:prstGeom>
          <a:solidFill>
            <a:schemeClr val="bg1"/>
          </a:solidFill>
        </p:spPr>
        <p:txBody>
          <a:bodyPr wrap="square">
            <a:spAutoFit/>
          </a:bodyPr>
          <a:lstStyle/>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ROMANCERO</a:t>
            </a:r>
          </a:p>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ROMANCERO DE SALAMANCA</a:t>
            </a:r>
          </a:p>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 DE FILOMENA</a:t>
            </a:r>
          </a:p>
        </p:txBody>
      </p:sp>
    </p:spTree>
    <p:extLst>
      <p:ext uri="{BB962C8B-B14F-4D97-AF65-F5344CB8AC3E}">
        <p14:creationId xmlns:p14="http://schemas.microsoft.com/office/powerpoint/2010/main" val="3540016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B793C6E-4C39-47B1-82AE-8C457E0BC1A7}"/>
              </a:ext>
            </a:extLst>
          </p:cNvPr>
          <p:cNvSpPr/>
          <p:nvPr/>
        </p:nvSpPr>
        <p:spPr>
          <a:xfrm>
            <a:off x="789138" y="0"/>
            <a:ext cx="7565724"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2. EL ROMANCERO DE SALAMANCA</a:t>
            </a:r>
          </a:p>
        </p:txBody>
      </p:sp>
      <p:sp>
        <p:nvSpPr>
          <p:cNvPr id="3" name="Rectángulo 2">
            <a:extLst>
              <a:ext uri="{FF2B5EF4-FFF2-40B4-BE49-F238E27FC236}">
                <a16:creationId xmlns:a16="http://schemas.microsoft.com/office/drawing/2014/main" id="{E22CF3CD-D4CD-461D-A1AA-EA86A2AD8DF1}"/>
              </a:ext>
            </a:extLst>
          </p:cNvPr>
          <p:cNvSpPr/>
          <p:nvPr/>
        </p:nvSpPr>
        <p:spPr>
          <a:xfrm>
            <a:off x="4788024" y="758040"/>
            <a:ext cx="3600400" cy="2725987"/>
          </a:xfrm>
          <a:prstGeom prst="rect">
            <a:avLst/>
          </a:prstGeom>
          <a:solidFill>
            <a:schemeClr val="bg1"/>
          </a:solidFill>
        </p:spPr>
        <p:txBody>
          <a:bodyPr vert="horz" lIns="91440" tIns="45720" rIns="91440" bIns="45720" rtlCol="0" anchor="ctr">
            <a:normAutofit lnSpcReduction="10000"/>
          </a:bodyPr>
          <a:lstStyle/>
          <a:p>
            <a:pPr algn="ctr">
              <a:lnSpc>
                <a:spcPct val="90000"/>
              </a:lnSpc>
              <a:spcAft>
                <a:spcPts val="600"/>
              </a:spcAft>
            </a:pPr>
            <a:r>
              <a:rPr lang="en-US" sz="2800" b="1" dirty="0">
                <a:solidFill>
                  <a:srgbClr val="C00000"/>
                </a:solidFill>
                <a:latin typeface="Garamond" panose="02020404030301010803" pitchFamily="18" charset="0"/>
              </a:rPr>
              <a:t>SALAMANCA</a:t>
            </a:r>
          </a:p>
          <a:p>
            <a:pPr>
              <a:lnSpc>
                <a:spcPct val="90000"/>
              </a:lnSpc>
              <a:spcAft>
                <a:spcPts val="600"/>
              </a:spcAft>
            </a:pPr>
            <a:r>
              <a:rPr lang="en-US" sz="2400" b="1" dirty="0" err="1">
                <a:solidFill>
                  <a:srgbClr val="002060"/>
                </a:solidFill>
                <a:latin typeface="Garamond" panose="02020404030301010803" pitchFamily="18" charset="0"/>
              </a:rPr>
              <a:t>TRONCO</a:t>
            </a:r>
            <a:r>
              <a:rPr lang="en-US" sz="2400" b="1" dirty="0">
                <a:solidFill>
                  <a:srgbClr val="002060"/>
                </a:solidFill>
                <a:latin typeface="Garamond" panose="02020404030301010803" pitchFamily="18" charset="0"/>
              </a:rPr>
              <a:t> </a:t>
            </a:r>
            <a:r>
              <a:rPr lang="en-US" sz="2400" b="1" dirty="0" err="1">
                <a:solidFill>
                  <a:srgbClr val="002060"/>
                </a:solidFill>
                <a:latin typeface="Garamond" panose="02020404030301010803" pitchFamily="18" charset="0"/>
              </a:rPr>
              <a:t>SECO</a:t>
            </a:r>
            <a:endParaRPr lang="en-US" sz="2400" b="1" dirty="0">
              <a:solidFill>
                <a:srgbClr val="002060"/>
              </a:solidFill>
              <a:latin typeface="Garamond" panose="02020404030301010803" pitchFamily="18" charset="0"/>
            </a:endParaRPr>
          </a:p>
          <a:p>
            <a:pPr>
              <a:lnSpc>
                <a:spcPct val="90000"/>
              </a:lnSpc>
              <a:spcAft>
                <a:spcPts val="600"/>
              </a:spcAft>
            </a:pPr>
            <a:endParaRPr lang="en-US" sz="2400" b="1" dirty="0">
              <a:solidFill>
                <a:srgbClr val="002060"/>
              </a:solidFill>
              <a:latin typeface="Garamond" panose="02020404030301010803" pitchFamily="18" charset="0"/>
            </a:endParaRPr>
          </a:p>
          <a:p>
            <a:pPr>
              <a:lnSpc>
                <a:spcPct val="90000"/>
              </a:lnSpc>
              <a:spcAft>
                <a:spcPts val="600"/>
              </a:spcAft>
            </a:pPr>
            <a:r>
              <a:rPr lang="en-US" sz="2400" b="1" dirty="0">
                <a:solidFill>
                  <a:srgbClr val="002060"/>
                </a:solidFill>
                <a:latin typeface="Garamond" panose="02020404030301010803" pitchFamily="18" charset="0"/>
              </a:rPr>
              <a:t>QUERCUS</a:t>
            </a:r>
          </a:p>
          <a:p>
            <a:pPr>
              <a:lnSpc>
                <a:spcPct val="90000"/>
              </a:lnSpc>
              <a:spcAft>
                <a:spcPts val="600"/>
              </a:spcAft>
            </a:pPr>
            <a:r>
              <a:rPr lang="en-US" sz="2400" b="1" dirty="0">
                <a:solidFill>
                  <a:srgbClr val="002060"/>
                </a:solidFill>
                <a:latin typeface="Garamond" panose="02020404030301010803" pitchFamily="18" charset="0"/>
              </a:rPr>
              <a:t>GRUPO </a:t>
            </a:r>
            <a:r>
              <a:rPr lang="en-US" sz="2400" b="1" dirty="0" err="1">
                <a:solidFill>
                  <a:srgbClr val="002060"/>
                </a:solidFill>
                <a:latin typeface="Garamond" panose="02020404030301010803" pitchFamily="18" charset="0"/>
              </a:rPr>
              <a:t>MAYALDE</a:t>
            </a:r>
            <a:endParaRPr lang="en-US" sz="2400" b="1" dirty="0">
              <a:solidFill>
                <a:srgbClr val="002060"/>
              </a:solidFill>
              <a:latin typeface="Garamond" panose="02020404030301010803" pitchFamily="18" charset="0"/>
            </a:endParaRPr>
          </a:p>
          <a:p>
            <a:pPr>
              <a:lnSpc>
                <a:spcPct val="90000"/>
              </a:lnSpc>
              <a:spcAft>
                <a:spcPts val="600"/>
              </a:spcAft>
            </a:pPr>
            <a:r>
              <a:rPr lang="en-US" sz="2400" b="1" dirty="0">
                <a:solidFill>
                  <a:srgbClr val="002060"/>
                </a:solidFill>
                <a:latin typeface="Garamond" panose="02020404030301010803" pitchFamily="18" charset="0"/>
              </a:rPr>
              <a:t>FOLK ON CREST</a:t>
            </a:r>
          </a:p>
          <a:p>
            <a:pPr>
              <a:lnSpc>
                <a:spcPct val="90000"/>
              </a:lnSpc>
              <a:spcAft>
                <a:spcPts val="600"/>
              </a:spcAft>
            </a:pPr>
            <a:r>
              <a:rPr lang="en-US" sz="2400" b="1" dirty="0">
                <a:solidFill>
                  <a:srgbClr val="002060"/>
                </a:solidFill>
                <a:latin typeface="Garamond" panose="02020404030301010803" pitchFamily="18" charset="0"/>
              </a:rPr>
              <a:t> …/ …</a:t>
            </a:r>
          </a:p>
        </p:txBody>
      </p:sp>
      <p:sp>
        <p:nvSpPr>
          <p:cNvPr id="5" name="CuadroTexto 4">
            <a:extLst>
              <a:ext uri="{FF2B5EF4-FFF2-40B4-BE49-F238E27FC236}">
                <a16:creationId xmlns:a16="http://schemas.microsoft.com/office/drawing/2014/main" id="{BDC60BAB-5CBD-D146-8A1C-B8E39DEC16BD}"/>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10</a:t>
            </a:r>
          </a:p>
        </p:txBody>
      </p:sp>
      <p:pic>
        <p:nvPicPr>
          <p:cNvPr id="2" name="Imagen 1">
            <a:extLst>
              <a:ext uri="{FF2B5EF4-FFF2-40B4-BE49-F238E27FC236}">
                <a16:creationId xmlns:a16="http://schemas.microsoft.com/office/drawing/2014/main" id="{D238BB7F-D118-AA4B-89B9-6F93109D8B09}"/>
              </a:ext>
            </a:extLst>
          </p:cNvPr>
          <p:cNvPicPr>
            <a:picLocks noChangeAspect="1"/>
          </p:cNvPicPr>
          <p:nvPr/>
        </p:nvPicPr>
        <p:blipFill>
          <a:blip r:embed="rId2"/>
          <a:stretch>
            <a:fillRect/>
          </a:stretch>
        </p:blipFill>
        <p:spPr>
          <a:xfrm>
            <a:off x="-16768" y="813404"/>
            <a:ext cx="4228728" cy="3179742"/>
          </a:xfrm>
          <a:prstGeom prst="rect">
            <a:avLst/>
          </a:prstGeom>
        </p:spPr>
      </p:pic>
      <p:pic>
        <p:nvPicPr>
          <p:cNvPr id="6" name="Imagen 5">
            <a:extLst>
              <a:ext uri="{FF2B5EF4-FFF2-40B4-BE49-F238E27FC236}">
                <a16:creationId xmlns:a16="http://schemas.microsoft.com/office/drawing/2014/main" id="{342B6732-2411-844A-B487-27038B5451AA}"/>
              </a:ext>
            </a:extLst>
          </p:cNvPr>
          <p:cNvPicPr>
            <a:picLocks noChangeAspect="1"/>
          </p:cNvPicPr>
          <p:nvPr/>
        </p:nvPicPr>
        <p:blipFill>
          <a:blip r:embed="rId3"/>
          <a:stretch>
            <a:fillRect/>
          </a:stretch>
        </p:blipFill>
        <p:spPr>
          <a:xfrm>
            <a:off x="3347864" y="3656597"/>
            <a:ext cx="4733394" cy="3178629"/>
          </a:xfrm>
          <a:prstGeom prst="rect">
            <a:avLst/>
          </a:prstGeom>
        </p:spPr>
      </p:pic>
    </p:spTree>
    <p:extLst>
      <p:ext uri="{BB962C8B-B14F-4D97-AF65-F5344CB8AC3E}">
        <p14:creationId xmlns:p14="http://schemas.microsoft.com/office/powerpoint/2010/main" val="3241740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7813-0217-4F49-A286-E02A41657C49}"/>
              </a:ext>
            </a:extLst>
          </p:cNvPr>
          <p:cNvSpPr/>
          <p:nvPr/>
        </p:nvSpPr>
        <p:spPr>
          <a:xfrm>
            <a:off x="88281" y="176846"/>
            <a:ext cx="8424936" cy="5201424"/>
          </a:xfrm>
          <a:prstGeom prst="rect">
            <a:avLst/>
          </a:prstGeom>
          <a:solidFill>
            <a:schemeClr val="bg1"/>
          </a:solidFill>
        </p:spPr>
        <p:txBody>
          <a:bodyPr wrap="square">
            <a:spAutoFit/>
          </a:bodyPr>
          <a:lstStyle/>
          <a:p>
            <a:pPr algn="ctr"/>
            <a:r>
              <a:rPr lang="es-ES" sz="3200" b="1" dirty="0">
                <a:solidFill>
                  <a:srgbClr val="C00000"/>
                </a:solidFill>
                <a:latin typeface="Arial" panose="020B0604020202020204" pitchFamily="34" charset="0"/>
                <a:cs typeface="Arial" panose="020B0604020202020204" pitchFamily="34" charset="0"/>
              </a:rPr>
              <a:t>ROMANCES SALMANTINOS</a:t>
            </a:r>
          </a:p>
          <a:p>
            <a:endParaRPr lang="es-ES" sz="2000" b="1" dirty="0">
              <a:solidFill>
                <a:srgbClr val="C00000"/>
              </a:solidFill>
              <a:latin typeface="Arial" panose="020B0604020202020204" pitchFamily="34" charset="0"/>
              <a:cs typeface="Arial" panose="020B0604020202020204" pitchFamily="34" charset="0"/>
            </a:endParaRPr>
          </a:p>
          <a:p>
            <a:r>
              <a:rPr lang="es-ES" sz="2000" b="1" dirty="0">
                <a:solidFill>
                  <a:srgbClr val="C00000"/>
                </a:solidFill>
                <a:latin typeface="Arial" panose="020B0604020202020204" pitchFamily="34" charset="0"/>
                <a:cs typeface="Arial" panose="020B0604020202020204" pitchFamily="34" charset="0"/>
              </a:rPr>
              <a:t>Los mozos de Monleón (la maldición = Filomena)</a:t>
            </a:r>
          </a:p>
          <a:p>
            <a:r>
              <a:rPr lang="es-ES" sz="2000" b="1" dirty="0">
                <a:solidFill>
                  <a:srgbClr val="C00000"/>
                </a:solidFill>
                <a:latin typeface="Arial" panose="020B0604020202020204" pitchFamily="34" charset="0"/>
                <a:cs typeface="Arial" panose="020B0604020202020204" pitchFamily="34" charset="0"/>
              </a:rPr>
              <a:t>	</a:t>
            </a:r>
            <a:r>
              <a:rPr lang="es-ES" sz="2000" b="1" dirty="0">
                <a:solidFill>
                  <a:srgbClr val="002060"/>
                </a:solidFill>
                <a:latin typeface="Arial" panose="020B0604020202020204" pitchFamily="34" charset="0"/>
                <a:cs typeface="Arial" panose="020B0604020202020204" pitchFamily="34" charset="0"/>
              </a:rPr>
              <a:t>“Los mozos de Monleón     se fueron a arar temprano”</a:t>
            </a:r>
          </a:p>
          <a:p>
            <a:r>
              <a:rPr lang="es-ES" sz="2000" b="1" dirty="0">
                <a:solidFill>
                  <a:srgbClr val="002060"/>
                </a:solidFill>
                <a:latin typeface="Arial" panose="020B0604020202020204" pitchFamily="34" charset="0"/>
                <a:cs typeface="Arial" panose="020B0604020202020204" pitchFamily="34" charset="0"/>
              </a:rPr>
              <a:t>	 </a:t>
            </a:r>
          </a:p>
          <a:p>
            <a:r>
              <a:rPr lang="es-ES" sz="2000" b="1" dirty="0">
                <a:solidFill>
                  <a:srgbClr val="002060"/>
                </a:solidFill>
                <a:latin typeface="Arial" panose="020B0604020202020204" pitchFamily="34" charset="0"/>
                <a:cs typeface="Arial" panose="020B0604020202020204" pitchFamily="34" charset="0"/>
              </a:rPr>
              <a:t>	Musicado por Federico García Lorca:</a:t>
            </a:r>
          </a:p>
          <a:p>
            <a:r>
              <a:rPr lang="es-ES" sz="2000" dirty="0">
                <a:hlinkClick r:id="rId3"/>
              </a:rPr>
              <a:t>https://www.youtube.com/watch?v=EFpS4iMQxKU&amp;t=56s</a:t>
            </a:r>
            <a:endParaRPr lang="es-ES" sz="2000" dirty="0"/>
          </a:p>
          <a:p>
            <a:endParaRPr lang="es-ES" sz="2000" b="1" dirty="0">
              <a:solidFill>
                <a:srgbClr val="002060"/>
              </a:solidFill>
              <a:latin typeface="Arial" panose="020B0604020202020204" pitchFamily="34" charset="0"/>
              <a:cs typeface="Arial" panose="020B0604020202020204" pitchFamily="34" charset="0"/>
            </a:endParaRPr>
          </a:p>
          <a:p>
            <a:pPr algn="just"/>
            <a:r>
              <a:rPr lang="es-ES" sz="2000" b="1" dirty="0">
                <a:solidFill>
                  <a:srgbClr val="002060"/>
                </a:solidFill>
                <a:latin typeface="Arial" panose="020B0604020202020204" pitchFamily="34" charset="0"/>
                <a:cs typeface="Arial" panose="020B0604020202020204" pitchFamily="34" charset="0"/>
              </a:rPr>
              <a:t>	Biblioteca Virtual Cervantes: </a:t>
            </a:r>
            <a:r>
              <a:rPr lang="es-ES" sz="2000" b="1" i="1" dirty="0">
                <a:solidFill>
                  <a:srgbClr val="002060"/>
                </a:solidFill>
                <a:latin typeface="Arial" panose="020B0604020202020204" pitchFamily="34" charset="0"/>
                <a:cs typeface="Arial" panose="020B0604020202020204" pitchFamily="34" charset="0"/>
              </a:rPr>
              <a:t>Los mozos de Monleón: Oscura tragedia ritual,</a:t>
            </a:r>
            <a:r>
              <a:rPr lang="es-ES" sz="2000" b="1" dirty="0">
                <a:solidFill>
                  <a:srgbClr val="002060"/>
                </a:solidFill>
                <a:latin typeface="Arial" panose="020B0604020202020204" pitchFamily="34" charset="0"/>
                <a:cs typeface="Arial" panose="020B0604020202020204" pitchFamily="34" charset="0"/>
              </a:rPr>
              <a:t> </a:t>
            </a:r>
            <a:r>
              <a:rPr lang="es-ES" sz="2000" b="1" dirty="0" err="1">
                <a:solidFill>
                  <a:srgbClr val="002060"/>
                </a:solidFill>
                <a:latin typeface="Arial" panose="020B0604020202020204" pitchFamily="34" charset="0"/>
                <a:cs typeface="Arial" panose="020B0604020202020204" pitchFamily="34" charset="0"/>
              </a:rPr>
              <a:t>J.L</a:t>
            </a:r>
            <a:r>
              <a:rPr lang="es-ES" sz="2000" b="1" dirty="0">
                <a:solidFill>
                  <a:srgbClr val="002060"/>
                </a:solidFill>
                <a:latin typeface="Arial" panose="020B0604020202020204" pitchFamily="34" charset="0"/>
                <a:cs typeface="Arial" panose="020B0604020202020204" pitchFamily="34" charset="0"/>
              </a:rPr>
              <a:t>. Puerto:</a:t>
            </a:r>
          </a:p>
          <a:p>
            <a:pPr algn="just"/>
            <a:r>
              <a:rPr lang="es-ES" sz="2000" dirty="0">
                <a:solidFill>
                  <a:srgbClr val="002060"/>
                </a:solidFill>
                <a:hlinkClick r:id="rId4">
                  <a:extLst>
                    <a:ext uri="{A12FA001-AC4F-418D-AE19-62706E023703}">
                      <ahyp:hlinkClr xmlns:ahyp="http://schemas.microsoft.com/office/drawing/2018/hyperlinkcolor" val="tx"/>
                    </a:ext>
                  </a:extLst>
                </a:hlinkClick>
              </a:rPr>
              <a:t>http://www.cervantesvirtual.com/obra-visor/los-mozos-de-monleon-oscura-tragedia-ritual/html/</a:t>
            </a:r>
            <a:endParaRPr lang="es-ES" sz="2000" dirty="0">
              <a:solidFill>
                <a:srgbClr val="002060"/>
              </a:solidFill>
            </a:endParaRPr>
          </a:p>
          <a:p>
            <a:endParaRPr lang="es-ES" sz="2000" b="1" dirty="0">
              <a:solidFill>
                <a:srgbClr val="C00000"/>
              </a:solidFill>
              <a:latin typeface="Arial" panose="020B0604020202020204" pitchFamily="34" charset="0"/>
              <a:cs typeface="Arial" panose="020B0604020202020204" pitchFamily="34" charset="0"/>
            </a:endParaRPr>
          </a:p>
          <a:p>
            <a:r>
              <a:rPr lang="es-ES" sz="2000" b="1" dirty="0">
                <a:solidFill>
                  <a:srgbClr val="C00000"/>
                </a:solidFill>
                <a:latin typeface="Arial" panose="020B0604020202020204" pitchFamily="34" charset="0"/>
                <a:cs typeface="Arial" panose="020B0604020202020204" pitchFamily="34" charset="0"/>
              </a:rPr>
              <a:t>La virgen de la Peña de Francia</a:t>
            </a:r>
          </a:p>
          <a:p>
            <a:r>
              <a:rPr lang="es-ES" sz="2000" b="1" dirty="0">
                <a:solidFill>
                  <a:srgbClr val="002060"/>
                </a:solidFill>
                <a:latin typeface="Arial" panose="020B0604020202020204" pitchFamily="34" charset="0"/>
                <a:cs typeface="Arial" panose="020B0604020202020204" pitchFamily="34" charset="0"/>
              </a:rPr>
              <a:t>               “A la hora de los maitines    </a:t>
            </a:r>
            <a:r>
              <a:rPr lang="es-ES" sz="2000" b="1" dirty="0" err="1">
                <a:solidFill>
                  <a:srgbClr val="002060"/>
                </a:solidFill>
                <a:latin typeface="Arial" panose="020B0604020202020204" pitchFamily="34" charset="0"/>
                <a:cs typeface="Arial" panose="020B0604020202020204" pitchFamily="34" charset="0"/>
              </a:rPr>
              <a:t>durmiose</a:t>
            </a:r>
            <a:r>
              <a:rPr lang="es-ES" sz="2000" b="1" dirty="0">
                <a:solidFill>
                  <a:srgbClr val="002060"/>
                </a:solidFill>
                <a:latin typeface="Arial" panose="020B0604020202020204" pitchFamily="34" charset="0"/>
                <a:cs typeface="Arial" panose="020B0604020202020204" pitchFamily="34" charset="0"/>
              </a:rPr>
              <a:t> en Francia Simón”</a:t>
            </a:r>
          </a:p>
          <a:p>
            <a:r>
              <a:rPr lang="es-ES" sz="2000" b="1" dirty="0">
                <a:solidFill>
                  <a:srgbClr val="002060"/>
                </a:solidFill>
                <a:latin typeface="Arial" panose="020B0604020202020204" pitchFamily="34" charset="0"/>
                <a:cs typeface="Arial" panose="020B0604020202020204" pitchFamily="34" charset="0"/>
              </a:rPr>
              <a:t>Tronco Seco</a:t>
            </a:r>
          </a:p>
        </p:txBody>
      </p:sp>
      <p:sp>
        <p:nvSpPr>
          <p:cNvPr id="3" name="CuadroTexto 2">
            <a:extLst>
              <a:ext uri="{FF2B5EF4-FFF2-40B4-BE49-F238E27FC236}">
                <a16:creationId xmlns:a16="http://schemas.microsoft.com/office/drawing/2014/main" id="{B0245F58-8B37-FE41-92B0-D599A284CCD4}"/>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11</a:t>
            </a:r>
          </a:p>
        </p:txBody>
      </p:sp>
      <p:pic>
        <p:nvPicPr>
          <p:cNvPr id="2" name="Elementos multimedia en línea 1" descr="Romance de la Virgen de la PeÃ±a (2016 Version Remasterizada)">
            <a:hlinkClick r:id="" action="ppaction://media"/>
            <a:extLst>
              <a:ext uri="{FF2B5EF4-FFF2-40B4-BE49-F238E27FC236}">
                <a16:creationId xmlns:a16="http://schemas.microsoft.com/office/drawing/2014/main" id="{766B793C-8497-6F4D-BA97-A7C5A0CCD017}"/>
              </a:ext>
            </a:extLst>
          </p:cNvPr>
          <p:cNvPicPr>
            <a:picLocks noRot="1" noChangeAspect="1"/>
          </p:cNvPicPr>
          <p:nvPr>
            <a:videoFile r:link="rId1"/>
          </p:nvPr>
        </p:nvPicPr>
        <p:blipFill>
          <a:blip r:embed="rId5"/>
          <a:stretch>
            <a:fillRect/>
          </a:stretch>
        </p:blipFill>
        <p:spPr>
          <a:xfrm>
            <a:off x="4552781" y="5026887"/>
            <a:ext cx="3212208" cy="1806867"/>
          </a:xfrm>
          <a:prstGeom prst="rect">
            <a:avLst/>
          </a:prstGeom>
        </p:spPr>
      </p:pic>
    </p:spTree>
    <p:extLst>
      <p:ext uri="{BB962C8B-B14F-4D97-AF65-F5344CB8AC3E}">
        <p14:creationId xmlns:p14="http://schemas.microsoft.com/office/powerpoint/2010/main" val="4173026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33" y="321732"/>
            <a:ext cx="3426555"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8" descr="Resultado de imagen de Ã¡ngel carril">
            <a:extLst>
              <a:ext uri="{FF2B5EF4-FFF2-40B4-BE49-F238E27FC236}">
                <a16:creationId xmlns:a16="http://schemas.microsoft.com/office/drawing/2014/main" id="{787D5193-F356-4082-803A-1C299A647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44"/>
          <a:stretch/>
        </p:blipFill>
        <p:spPr bwMode="auto">
          <a:xfrm>
            <a:off x="3726187" y="325905"/>
            <a:ext cx="1687068" cy="20026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86F6FA80-ECC5-4244-BEFB-33F3411D9DCB}"/>
              </a:ext>
            </a:extLst>
          </p:cNvPr>
          <p:cNvSpPr/>
          <p:nvPr/>
        </p:nvSpPr>
        <p:spPr>
          <a:xfrm>
            <a:off x="240031" y="1514096"/>
            <a:ext cx="3426555" cy="3677158"/>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JOAQUÍN DÍAZ </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(Zamora, 1947)</a:t>
            </a: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LUIS DÍAZ VIANA </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(Zamora, 1951)</a:t>
            </a:r>
          </a:p>
          <a:p>
            <a:pPr indent="-228600">
              <a:lnSpc>
                <a:spcPct val="90000"/>
              </a:lnSpc>
              <a:spcAft>
                <a:spcPts val="600"/>
              </a:spcAft>
              <a:buFont typeface="Arial" panose="020B0604020202020204" pitchFamily="34" charset="0"/>
              <a:buChar char="•"/>
            </a:pPr>
            <a:endParaRPr lang="en-US" sz="2000" b="1" dirty="0">
              <a:solidFill>
                <a:srgbClr val="FFFFFF"/>
              </a:solidFill>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ÁNGEL </a:t>
            </a:r>
            <a:r>
              <a:rPr lang="en-US" sz="2000" b="1" dirty="0" err="1">
                <a:solidFill>
                  <a:srgbClr val="FFFFFF"/>
                </a:solidFill>
                <a:latin typeface="Arial" panose="020B0604020202020204" pitchFamily="34" charset="0"/>
                <a:cs typeface="Arial" panose="020B0604020202020204" pitchFamily="34" charset="0"/>
              </a:rPr>
              <a:t>CARRIL</a:t>
            </a:r>
            <a:r>
              <a:rPr lang="en-US" sz="2000" b="1" dirty="0">
                <a:solidFill>
                  <a:srgbClr val="FFFFFF"/>
                </a:solidFill>
                <a:latin typeface="Arial" panose="020B0604020202020204" pitchFamily="34" charset="0"/>
                <a:cs typeface="Arial" panose="020B0604020202020204" pitchFamily="34" charset="0"/>
              </a:rPr>
              <a:t> (Salamanca, 1954-2002)</a:t>
            </a: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JOSÉ LUIS PUERTO </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(La </a:t>
            </a:r>
            <a:r>
              <a:rPr lang="en-US" sz="2000" b="1" dirty="0" err="1">
                <a:solidFill>
                  <a:srgbClr val="FFFFFF"/>
                </a:solidFill>
                <a:latin typeface="Arial" panose="020B0604020202020204" pitchFamily="34" charset="0"/>
                <a:cs typeface="Arial" panose="020B0604020202020204" pitchFamily="34" charset="0"/>
              </a:rPr>
              <a:t>Alberca</a:t>
            </a:r>
            <a:r>
              <a:rPr lang="en-US" sz="2000" b="1" dirty="0">
                <a:solidFill>
                  <a:srgbClr val="FFFFFF"/>
                </a:solidFill>
                <a:latin typeface="Arial" panose="020B0604020202020204" pitchFamily="34" charset="0"/>
                <a:cs typeface="Arial" panose="020B0604020202020204" pitchFamily="34" charset="0"/>
              </a:rPr>
              <a:t> –Sal.-, 1953)</a:t>
            </a: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JUAN FRANCISCO BLANCO</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(Salamanca, 1956)</a:t>
            </a:r>
          </a:p>
        </p:txBody>
      </p:sp>
      <p:pic>
        <p:nvPicPr>
          <p:cNvPr id="10" name="Picture 4" descr="Resultado de imagen de luis diaz viana">
            <a:extLst>
              <a:ext uri="{FF2B5EF4-FFF2-40B4-BE49-F238E27FC236}">
                <a16:creationId xmlns:a16="http://schemas.microsoft.com/office/drawing/2014/main" id="{D5E5065D-9A91-4FA6-9482-18991BCD93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97" r="19943" b="-1"/>
          <a:stretch/>
        </p:blipFill>
        <p:spPr bwMode="auto">
          <a:xfrm>
            <a:off x="3726188" y="2419956"/>
            <a:ext cx="1687068" cy="20026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JOAQUIN DIAz">
            <a:extLst>
              <a:ext uri="{FF2B5EF4-FFF2-40B4-BE49-F238E27FC236}">
                <a16:creationId xmlns:a16="http://schemas.microsoft.com/office/drawing/2014/main" id="{A266ABAE-CE61-4539-B0F2-CF3A03F7C3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21" r="18565"/>
          <a:stretch/>
        </p:blipFill>
        <p:spPr bwMode="auto">
          <a:xfrm>
            <a:off x="5471402" y="325904"/>
            <a:ext cx="3428008" cy="3065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de JUAN FRANCISCO BLANCO">
            <a:extLst>
              <a:ext uri="{FF2B5EF4-FFF2-40B4-BE49-F238E27FC236}">
                <a16:creationId xmlns:a16="http://schemas.microsoft.com/office/drawing/2014/main" id="{ED3CB2D5-A062-4CDB-918F-EE7119629E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858" b="3"/>
          <a:stretch/>
        </p:blipFill>
        <p:spPr bwMode="auto">
          <a:xfrm>
            <a:off x="3732492" y="4511800"/>
            <a:ext cx="1687068" cy="20025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sultado de imagen de jose luis puerto">
            <a:extLst>
              <a:ext uri="{FF2B5EF4-FFF2-40B4-BE49-F238E27FC236}">
                <a16:creationId xmlns:a16="http://schemas.microsoft.com/office/drawing/2014/main" id="{233DBC5B-AA20-4516-A8E3-F880440FDB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810" r="6102" b="-2"/>
          <a:stretch/>
        </p:blipFill>
        <p:spPr bwMode="auto">
          <a:xfrm>
            <a:off x="5471402" y="3474720"/>
            <a:ext cx="3428008" cy="30534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40238216-6B10-49A8-B455-B195ABF7A50C}"/>
              </a:ext>
            </a:extLst>
          </p:cNvPr>
          <p:cNvSpPr/>
          <p:nvPr/>
        </p:nvSpPr>
        <p:spPr>
          <a:xfrm>
            <a:off x="198735" y="288454"/>
            <a:ext cx="8928992" cy="5693866"/>
          </a:xfrm>
          <a:prstGeom prst="rect">
            <a:avLst/>
          </a:prstGeom>
          <a:solidFill>
            <a:schemeClr val="tx1"/>
          </a:solidFill>
        </p:spPr>
        <p:txBody>
          <a:bodyPr wrap="square">
            <a:spAutoFit/>
          </a:bodyPr>
          <a:lstStyle/>
          <a:p>
            <a:r>
              <a:rPr lang="es-ES" sz="2800" b="1" dirty="0">
                <a:solidFill>
                  <a:srgbClr val="002060"/>
                </a:solidFill>
                <a:latin typeface="Arial" panose="020B0604020202020204" pitchFamily="34" charset="0"/>
                <a:cs typeface="Arial" panose="020B0604020202020204" pitchFamily="34" charset="0"/>
              </a:rPr>
              <a:t>Conocimiento que me veo obligado a recoger y transmitir, por no sé qué fuerza, para dar luz al convencimiento que me rige de que esa forma de cultura, que podemos comprender en el folklore y el costumbrismo, nos pertenece y nos ayuda a configurarnos y enraizarnos en lo ontológicamente “nuestro” con firmeza frente al avasallamiento masificado y dirigido de la actual cultura y sus dimensiones.</a:t>
            </a:r>
          </a:p>
          <a:p>
            <a:endParaRPr lang="es-ES" sz="2800" b="1" dirty="0">
              <a:solidFill>
                <a:srgbClr val="002060"/>
              </a:solidFill>
              <a:latin typeface="Arial" panose="020B0604020202020204" pitchFamily="34" charset="0"/>
              <a:cs typeface="Arial" panose="020B0604020202020204" pitchFamily="34" charset="0"/>
            </a:endParaRPr>
          </a:p>
          <a:p>
            <a:r>
              <a:rPr lang="es-ES" sz="2800" b="1" dirty="0">
                <a:solidFill>
                  <a:srgbClr val="C00000"/>
                </a:solidFill>
                <a:latin typeface="Arial" panose="020B0604020202020204" pitchFamily="34" charset="0"/>
                <a:cs typeface="Arial" panose="020B0604020202020204" pitchFamily="34" charset="0"/>
              </a:rPr>
              <a:t>(A. Carril, </a:t>
            </a:r>
            <a:r>
              <a:rPr lang="es-ES" sz="2800" b="1" i="1" dirty="0">
                <a:solidFill>
                  <a:srgbClr val="C00000"/>
                </a:solidFill>
                <a:latin typeface="Arial" panose="020B0604020202020204" pitchFamily="34" charset="0"/>
                <a:cs typeface="Arial" panose="020B0604020202020204" pitchFamily="34" charset="0"/>
              </a:rPr>
              <a:t>Canciones y romances de Salamanca</a:t>
            </a:r>
            <a:r>
              <a:rPr lang="es-ES" sz="2800" b="1" dirty="0">
                <a:solidFill>
                  <a:srgbClr val="C00000"/>
                </a:solidFill>
                <a:latin typeface="Arial" panose="020B0604020202020204" pitchFamily="34" charset="0"/>
                <a:cs typeface="Arial" panose="020B0604020202020204" pitchFamily="34" charset="0"/>
              </a:rPr>
              <a:t>, 1982, </a:t>
            </a:r>
            <a:r>
              <a:rPr lang="es-ES" sz="2800" b="1" dirty="0" err="1">
                <a:solidFill>
                  <a:srgbClr val="C00000"/>
                </a:solidFill>
                <a:latin typeface="Arial" panose="020B0604020202020204" pitchFamily="34" charset="0"/>
                <a:cs typeface="Arial" panose="020B0604020202020204" pitchFamily="34" charset="0"/>
              </a:rPr>
              <a:t>p.7</a:t>
            </a:r>
            <a:r>
              <a:rPr lang="es-ES" sz="2800" b="1" dirty="0">
                <a:solidFill>
                  <a:srgbClr val="C00000"/>
                </a:solidFill>
                <a:latin typeface="Arial" panose="020B0604020202020204" pitchFamily="34" charset="0"/>
                <a:cs typeface="Arial" panose="020B0604020202020204" pitchFamily="34" charset="0"/>
              </a:rPr>
              <a:t>).</a:t>
            </a:r>
          </a:p>
          <a:p>
            <a:endParaRPr lang="es-ES" sz="2800" dirty="0">
              <a:solidFill>
                <a:srgbClr val="002060"/>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E3110C60-2573-494E-B1CB-91E269300C90}"/>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175109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persona, suelo, sujetando, de pie&#10;&#10;Descripción generada automáticamente">
            <a:extLst>
              <a:ext uri="{FF2B5EF4-FFF2-40B4-BE49-F238E27FC236}">
                <a16:creationId xmlns:a16="http://schemas.microsoft.com/office/drawing/2014/main" id="{C55E1C9C-C985-4215-8DF3-210EA62F1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 r="25983" b="-3"/>
          <a:stretch/>
        </p:blipFill>
        <p:spPr>
          <a:xfrm>
            <a:off x="480957" y="643467"/>
            <a:ext cx="3009765" cy="2702558"/>
          </a:xfrm>
          <a:prstGeom prst="rect">
            <a:avLst/>
          </a:prstGeom>
        </p:spPr>
      </p:pic>
      <p:pic>
        <p:nvPicPr>
          <p:cNvPr id="9" name="Imagen 8" descr="Imagen que contiene pared, música, persona, interior&#10;&#10;Descripción generada automáticamente">
            <a:extLst>
              <a:ext uri="{FF2B5EF4-FFF2-40B4-BE49-F238E27FC236}">
                <a16:creationId xmlns:a16="http://schemas.microsoft.com/office/drawing/2014/main" id="{594991F7-B742-4669-B4C8-54F848C31D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32" r="11530" b="1"/>
          <a:stretch/>
        </p:blipFill>
        <p:spPr>
          <a:xfrm>
            <a:off x="482600" y="3509433"/>
            <a:ext cx="3008122" cy="2705099"/>
          </a:xfrm>
          <a:prstGeom prst="rect">
            <a:avLst/>
          </a:prstGeom>
        </p:spPr>
      </p:pic>
      <p:pic>
        <p:nvPicPr>
          <p:cNvPr id="11" name="Imagen 10" descr="Imagen que contiene persona, grupo, de pie, personas&#10;&#10;Descripción generada automáticamente">
            <a:extLst>
              <a:ext uri="{FF2B5EF4-FFF2-40B4-BE49-F238E27FC236}">
                <a16:creationId xmlns:a16="http://schemas.microsoft.com/office/drawing/2014/main" id="{3BB7563B-6DA9-466F-971F-4EB445E127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17" r="22594" b="1"/>
          <a:stretch/>
        </p:blipFill>
        <p:spPr>
          <a:xfrm>
            <a:off x="3609474" y="643467"/>
            <a:ext cx="5051925" cy="5571066"/>
          </a:xfrm>
          <a:prstGeom prst="rect">
            <a:avLst/>
          </a:prstGeom>
        </p:spPr>
      </p:pic>
      <p:sp>
        <p:nvSpPr>
          <p:cNvPr id="21" name="Rectángulo 20">
            <a:extLst>
              <a:ext uri="{FF2B5EF4-FFF2-40B4-BE49-F238E27FC236}">
                <a16:creationId xmlns:a16="http://schemas.microsoft.com/office/drawing/2014/main" id="{E643A818-06F4-4E59-B263-DFF983D2F9F9}"/>
              </a:ext>
            </a:extLst>
          </p:cNvPr>
          <p:cNvSpPr/>
          <p:nvPr/>
        </p:nvSpPr>
        <p:spPr>
          <a:xfrm>
            <a:off x="4572000" y="1702358"/>
            <a:ext cx="2952328" cy="584775"/>
          </a:xfrm>
          <a:prstGeom prst="rect">
            <a:avLst/>
          </a:prstGeom>
          <a:solidFill>
            <a:schemeClr val="tx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Grupo Hélade</a:t>
            </a:r>
          </a:p>
        </p:txBody>
      </p:sp>
      <p:sp>
        <p:nvSpPr>
          <p:cNvPr id="22" name="Rectángulo 21">
            <a:extLst>
              <a:ext uri="{FF2B5EF4-FFF2-40B4-BE49-F238E27FC236}">
                <a16:creationId xmlns:a16="http://schemas.microsoft.com/office/drawing/2014/main" id="{5F08BFAC-FCCD-4373-9581-6C6928B02DF4}"/>
              </a:ext>
            </a:extLst>
          </p:cNvPr>
          <p:cNvSpPr/>
          <p:nvPr/>
        </p:nvSpPr>
        <p:spPr>
          <a:xfrm>
            <a:off x="480957" y="2684628"/>
            <a:ext cx="3370963" cy="523220"/>
          </a:xfrm>
          <a:prstGeom prst="rect">
            <a:avLst/>
          </a:prstGeom>
          <a:solidFill>
            <a:schemeClr val="tx1"/>
          </a:solidFill>
        </p:spPr>
        <p:txBody>
          <a:bodyPr wrap="square">
            <a:spAutoFit/>
          </a:bodyPr>
          <a:lstStyle/>
          <a:p>
            <a:r>
              <a:rPr lang="es-ES" sz="2800" b="1" dirty="0">
                <a:solidFill>
                  <a:srgbClr val="002060"/>
                </a:solidFill>
                <a:latin typeface="Arial" panose="020B0604020202020204" pitchFamily="34" charset="0"/>
                <a:cs typeface="Arial" panose="020B0604020202020204" pitchFamily="34" charset="0"/>
              </a:rPr>
              <a:t>Coro San Esteban</a:t>
            </a:r>
          </a:p>
        </p:txBody>
      </p:sp>
      <p:sp>
        <p:nvSpPr>
          <p:cNvPr id="23" name="CuadroTexto 22">
            <a:extLst>
              <a:ext uri="{FF2B5EF4-FFF2-40B4-BE49-F238E27FC236}">
                <a16:creationId xmlns:a16="http://schemas.microsoft.com/office/drawing/2014/main" id="{0D912CF6-4B2E-40C2-B768-C0D33A466594}"/>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394626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942765" y="0"/>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441151" y="674400"/>
            <a:ext cx="8261697" cy="5786199"/>
          </a:xfrm>
          <a:prstGeom prst="rect">
            <a:avLst/>
          </a:prstGeom>
          <a:solidFill>
            <a:schemeClr val="bg1"/>
          </a:solidFill>
        </p:spPr>
        <p:txBody>
          <a:bodyPr wrap="square">
            <a:spAutoFit/>
          </a:bodyPr>
          <a:lstStyle/>
          <a:p>
            <a:pPr algn="ctr"/>
            <a:r>
              <a:rPr lang="es-ES" sz="2800" b="1" dirty="0">
                <a:solidFill>
                  <a:srgbClr val="C00000"/>
                </a:solidFill>
                <a:latin typeface="Arial" panose="020B0604020202020204" pitchFamily="34" charset="0"/>
                <a:cs typeface="Arial" panose="020B0604020202020204" pitchFamily="34" charset="0"/>
              </a:rPr>
              <a:t>TEMA DE LA MALCASADA O MALMARIDADA</a:t>
            </a:r>
          </a:p>
          <a:p>
            <a:endParaRPr lang="es-ES" b="1" dirty="0">
              <a:solidFill>
                <a:srgbClr val="002060"/>
              </a:solidFill>
              <a:latin typeface="Arial" panose="020B0604020202020204" pitchFamily="34" charset="0"/>
              <a:cs typeface="Arial" panose="020B0604020202020204" pitchFamily="34" charset="0"/>
            </a:endParaRPr>
          </a:p>
          <a:p>
            <a:pPr algn="ctr"/>
            <a:r>
              <a:rPr lang="es-ES" b="1" dirty="0">
                <a:solidFill>
                  <a:srgbClr val="002060"/>
                </a:solidFill>
                <a:latin typeface="Arial" panose="020B0604020202020204" pitchFamily="34" charset="0"/>
                <a:cs typeface="Arial" panose="020B0604020202020204" pitchFamily="34" charset="0"/>
              </a:rPr>
              <a:t>LA MUJER EN EL ROMANCERO.</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Mujer decidida: </a:t>
            </a:r>
            <a:r>
              <a:rPr lang="es-ES" b="1" i="1" dirty="0">
                <a:solidFill>
                  <a:srgbClr val="002060"/>
                </a:solidFill>
                <a:latin typeface="Arial" panose="020B0604020202020204" pitchFamily="34" charset="0"/>
                <a:cs typeface="Arial" panose="020B0604020202020204" pitchFamily="34" charset="0"/>
              </a:rPr>
              <a:t>La doncella guerrera</a:t>
            </a:r>
            <a:r>
              <a:rPr lang="es-ES" b="1" dirty="0">
                <a:solidFill>
                  <a:srgbClr val="002060"/>
                </a:solidFill>
                <a:latin typeface="Arial" panose="020B0604020202020204" pitchFamily="34" charset="0"/>
                <a:cs typeface="Arial" panose="020B0604020202020204" pitchFamily="34" charset="0"/>
              </a:rPr>
              <a:t>.</a:t>
            </a:r>
          </a:p>
          <a:p>
            <a:endParaRPr lang="es-ES" b="1" dirty="0">
              <a:solidFill>
                <a:srgbClr val="002060"/>
              </a:solidFill>
              <a:latin typeface="Arial" panose="020B0604020202020204" pitchFamily="34" charset="0"/>
              <a:cs typeface="Arial" panose="020B0604020202020204" pitchFamily="34" charset="0"/>
            </a:endParaRP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FIDELIDAD:  </a:t>
            </a:r>
            <a:r>
              <a:rPr lang="es-ES" b="1" i="1" dirty="0">
                <a:solidFill>
                  <a:srgbClr val="002060"/>
                </a:solidFill>
                <a:latin typeface="Arial" panose="020B0604020202020204" pitchFamily="34" charset="0"/>
                <a:cs typeface="Arial" panose="020B0604020202020204" pitchFamily="34" charset="0"/>
              </a:rPr>
              <a:t>La esposa fiel </a:t>
            </a:r>
            <a:r>
              <a:rPr lang="es-ES" b="1" dirty="0">
                <a:solidFill>
                  <a:srgbClr val="002060"/>
                </a:solidFill>
                <a:latin typeface="Arial" panose="020B0604020202020204" pitchFamily="34" charset="0"/>
                <a:cs typeface="Arial" panose="020B0604020202020204" pitchFamily="34" charset="0"/>
              </a:rPr>
              <a:t>(canción infantil, hoy): </a:t>
            </a:r>
          </a:p>
          <a:p>
            <a:r>
              <a:rPr lang="es-ES" b="1" dirty="0">
                <a:solidFill>
                  <a:srgbClr val="002060"/>
                </a:solidFill>
                <a:latin typeface="Arial" panose="020B0604020202020204" pitchFamily="34" charset="0"/>
                <a:cs typeface="Arial" panose="020B0604020202020204" pitchFamily="34" charset="0"/>
              </a:rPr>
              <a:t>“Estaba la Catalina sentada bajo un laurel”… [Ávila,</a:t>
            </a:r>
            <a:r>
              <a:rPr lang="es-ES" b="1" i="1" dirty="0">
                <a:solidFill>
                  <a:srgbClr val="002060"/>
                </a:solidFill>
                <a:latin typeface="Arial" panose="020B0604020202020204" pitchFamily="34" charset="0"/>
                <a:cs typeface="Arial" panose="020B0604020202020204" pitchFamily="34" charset="0"/>
              </a:rPr>
              <a:t> </a:t>
            </a:r>
            <a:r>
              <a:rPr lang="es-ES" b="1" dirty="0">
                <a:solidFill>
                  <a:srgbClr val="002060"/>
                </a:solidFill>
                <a:latin typeface="Arial" panose="020B0604020202020204" pitchFamily="34" charset="0"/>
                <a:cs typeface="Arial" panose="020B0604020202020204" pitchFamily="34" charset="0"/>
              </a:rPr>
              <a:t>Isabelita]</a:t>
            </a:r>
          </a:p>
          <a:p>
            <a:r>
              <a:rPr lang="es-ES" b="1" dirty="0">
                <a:solidFill>
                  <a:srgbClr val="002060"/>
                </a:solidFill>
                <a:latin typeface="Arial" panose="020B0604020202020204" pitchFamily="34" charset="0"/>
                <a:cs typeface="Arial" panose="020B0604020202020204" pitchFamily="34" charset="0"/>
              </a:rPr>
              <a:t>Nombre de Catalina. Señas del marido. Anagnórisis.</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“yo me adamé una amiga dentro en mi corazón;</a:t>
            </a:r>
          </a:p>
          <a:p>
            <a:r>
              <a:rPr lang="es-ES" b="1" dirty="0">
                <a:solidFill>
                  <a:srgbClr val="002060"/>
                </a:solidFill>
                <a:latin typeface="Arial" panose="020B0604020202020204" pitchFamily="34" charset="0"/>
                <a:cs typeface="Arial" panose="020B0604020202020204" pitchFamily="34" charset="0"/>
              </a:rPr>
              <a:t>Catalina había por nombre, no la puedo olvidar, no”.</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INFIDELIDAD: </a:t>
            </a:r>
          </a:p>
          <a:p>
            <a:r>
              <a:rPr lang="es-ES" b="1" dirty="0">
                <a:solidFill>
                  <a:srgbClr val="002060"/>
                </a:solidFill>
                <a:latin typeface="Arial" panose="020B0604020202020204" pitchFamily="34" charset="0"/>
                <a:cs typeface="Arial" panose="020B0604020202020204" pitchFamily="34" charset="0"/>
              </a:rPr>
              <a:t>Bernal Francés: marido pone a prueba la fidelidad de la mujer.</a:t>
            </a:r>
          </a:p>
          <a:p>
            <a:r>
              <a:rPr lang="es-ES" b="1" dirty="0">
                <a:solidFill>
                  <a:srgbClr val="002060"/>
                </a:solidFill>
                <a:latin typeface="Arial" panose="020B0604020202020204" pitchFamily="34" charset="0"/>
                <a:cs typeface="Arial" panose="020B0604020202020204" pitchFamily="34" charset="0"/>
              </a:rPr>
              <a:t>Esposo que regresa de una ausencia y sorprende a la mujer en adulterio.</a:t>
            </a:r>
          </a:p>
          <a:p>
            <a:r>
              <a:rPr lang="es-ES" b="1" dirty="0">
                <a:solidFill>
                  <a:srgbClr val="002060"/>
                </a:solidFill>
                <a:latin typeface="Arial" panose="020B0604020202020204" pitchFamily="34" charset="0"/>
                <a:cs typeface="Arial" panose="020B0604020202020204" pitchFamily="34" charset="0"/>
              </a:rPr>
              <a:t>Labrador que tiene la intuición de que su mujer le es infiel:</a:t>
            </a:r>
          </a:p>
          <a:p>
            <a:r>
              <a:rPr lang="es-ES" b="1" dirty="0">
                <a:solidFill>
                  <a:srgbClr val="002060"/>
                </a:solidFill>
                <a:latin typeface="Arial" panose="020B0604020202020204" pitchFamily="34" charset="0"/>
                <a:cs typeface="Arial" panose="020B0604020202020204" pitchFamily="34" charset="0"/>
              </a:rPr>
              <a:t>“No me engañes, corazón    que mi mujer no es de esas”.</a:t>
            </a:r>
          </a:p>
          <a:p>
            <a:endParaRPr lang="es-ES"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AF39484-4E40-1149-8823-6CA7EA59ADB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1548030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942765" y="0"/>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275084" y="751343"/>
            <a:ext cx="8261697" cy="5940088"/>
          </a:xfrm>
          <a:prstGeom prst="rect">
            <a:avLst/>
          </a:prstGeom>
          <a:solidFill>
            <a:schemeClr val="bg1"/>
          </a:solidFill>
        </p:spPr>
        <p:txBody>
          <a:bodyPr wrap="square">
            <a:spAutoFit/>
          </a:bodyPr>
          <a:lstStyle/>
          <a:p>
            <a:pPr algn="just"/>
            <a:r>
              <a:rPr lang="es-ES" sz="2000" dirty="0">
                <a:solidFill>
                  <a:srgbClr val="002060"/>
                </a:solidFill>
                <a:latin typeface="Arial" panose="020B0604020202020204" pitchFamily="34" charset="0"/>
                <a:cs typeface="Arial" panose="020B0604020202020204" pitchFamily="34" charset="0"/>
              </a:rPr>
              <a:t>En otra ocasión señalé como carácter fundamental de la literatura española su tendencia ética, tendencia que a menudo vemos confirmada en el Romancero, y muy especialmente en este romance, pues en él se contradice la misma esencia de sus originales franceses. El Romancero confirma lo que sucede en el teatro: en Francia el marido de la adúltera es tipo de vaudeville, en España es personaje de drama calderoniano. Por esto, el romance de «la bella mal maridada» merece nuestra atención de romance representativo, y porque además fue uno de los más divulgados en el siglo XVI; no hay libro de vihuela que no tenga 8, 12, 30 variaciones de «la bella»; en los cancioneros, las glosas de «la bella» se cuentan por centenares; razón tenía un poeta en exclamar ante tan extraordinaria popularidad:</a:t>
            </a:r>
          </a:p>
          <a:p>
            <a:pPr algn="just"/>
            <a:endParaRPr lang="es-ES" sz="2000" dirty="0">
              <a:solidFill>
                <a:srgbClr val="002060"/>
              </a:solidFill>
              <a:latin typeface="Arial" panose="020B0604020202020204" pitchFamily="34" charset="0"/>
              <a:cs typeface="Arial" panose="020B0604020202020204" pitchFamily="34" charset="0"/>
            </a:endParaRPr>
          </a:p>
          <a:p>
            <a:pPr algn="just"/>
            <a:r>
              <a:rPr lang="es-ES" sz="2000" dirty="0">
                <a:solidFill>
                  <a:srgbClr val="002060"/>
                </a:solidFill>
                <a:latin typeface="Arial" panose="020B0604020202020204" pitchFamily="34" charset="0"/>
                <a:cs typeface="Arial" panose="020B0604020202020204" pitchFamily="34" charset="0"/>
              </a:rPr>
              <a:t>¡Oh bella mal maridada</a:t>
            </a:r>
          </a:p>
          <a:p>
            <a:pPr algn="just"/>
            <a:r>
              <a:rPr lang="es-ES" sz="2000" dirty="0">
                <a:solidFill>
                  <a:srgbClr val="002060"/>
                </a:solidFill>
                <a:latin typeface="Arial" panose="020B0604020202020204" pitchFamily="34" charset="0"/>
                <a:cs typeface="Arial" panose="020B0604020202020204" pitchFamily="34" charset="0"/>
              </a:rPr>
              <a:t>a qué manos has venido,</a:t>
            </a:r>
          </a:p>
          <a:p>
            <a:pPr algn="just"/>
            <a:r>
              <a:rPr lang="es-ES" sz="2000" dirty="0">
                <a:solidFill>
                  <a:srgbClr val="002060"/>
                </a:solidFill>
                <a:latin typeface="Arial" panose="020B0604020202020204" pitchFamily="34" charset="0"/>
                <a:cs typeface="Arial" panose="020B0604020202020204" pitchFamily="34" charset="0"/>
              </a:rPr>
              <a:t>mal casada y mal </a:t>
            </a:r>
            <a:r>
              <a:rPr lang="es-ES" sz="2000" dirty="0" err="1">
                <a:solidFill>
                  <a:srgbClr val="002060"/>
                </a:solidFill>
                <a:latin typeface="Arial" panose="020B0604020202020204" pitchFamily="34" charset="0"/>
                <a:cs typeface="Arial" panose="020B0604020202020204" pitchFamily="34" charset="0"/>
              </a:rPr>
              <a:t>trobada</a:t>
            </a:r>
            <a:r>
              <a:rPr lang="es-ES" sz="2000" dirty="0">
                <a:solidFill>
                  <a:srgbClr val="002060"/>
                </a:solidFill>
                <a:latin typeface="Arial" panose="020B0604020202020204" pitchFamily="34" charset="0"/>
                <a:cs typeface="Arial" panose="020B0604020202020204" pitchFamily="34" charset="0"/>
              </a:rPr>
              <a:t>,</a:t>
            </a:r>
          </a:p>
          <a:p>
            <a:pPr algn="just"/>
            <a:r>
              <a:rPr lang="es-ES" sz="2000" dirty="0">
                <a:solidFill>
                  <a:srgbClr val="002060"/>
                </a:solidFill>
                <a:latin typeface="Arial" panose="020B0604020202020204" pitchFamily="34" charset="0"/>
                <a:cs typeface="Arial" panose="020B0604020202020204" pitchFamily="34" charset="0"/>
              </a:rPr>
              <a:t>de los poetas tratada</a:t>
            </a:r>
          </a:p>
          <a:p>
            <a:pPr algn="just"/>
            <a:r>
              <a:rPr lang="es-ES" sz="2000" dirty="0">
                <a:solidFill>
                  <a:srgbClr val="002060"/>
                </a:solidFill>
                <a:latin typeface="Arial" panose="020B0604020202020204" pitchFamily="34" charset="0"/>
                <a:cs typeface="Arial" panose="020B0604020202020204" pitchFamily="34" charset="0"/>
              </a:rPr>
              <a:t>peor que de tu marido!</a:t>
            </a:r>
          </a:p>
          <a:p>
            <a:pPr algn="just"/>
            <a:r>
              <a:rPr lang="es-ES" sz="2000" dirty="0">
                <a:solidFill>
                  <a:srgbClr val="002060"/>
                </a:solidFill>
                <a:latin typeface="Arial" panose="020B0604020202020204" pitchFamily="34" charset="0"/>
                <a:cs typeface="Arial" panose="020B0604020202020204" pitchFamily="34" charset="0"/>
              </a:rPr>
              <a:t>(Menéndez Pidal, </a:t>
            </a:r>
            <a:r>
              <a:rPr lang="es-ES" sz="2000" i="1" dirty="0">
                <a:solidFill>
                  <a:srgbClr val="002060"/>
                </a:solidFill>
                <a:latin typeface="Arial" panose="020B0604020202020204" pitchFamily="34" charset="0"/>
                <a:cs typeface="Arial" panose="020B0604020202020204" pitchFamily="34" charset="0"/>
              </a:rPr>
              <a:t>Flor</a:t>
            </a:r>
            <a:r>
              <a:rPr lang="es-ES" sz="2000" dirty="0">
                <a:solidFill>
                  <a:srgbClr val="002060"/>
                </a:solidFill>
                <a:latin typeface="Arial" panose="020B0604020202020204" pitchFamily="34" charset="0"/>
                <a:cs typeface="Arial" panose="020B0604020202020204" pitchFamily="34" charset="0"/>
              </a:rPr>
              <a:t>, </a:t>
            </a:r>
            <a:r>
              <a:rPr lang="es-ES" sz="2000" dirty="0" err="1">
                <a:solidFill>
                  <a:srgbClr val="002060"/>
                </a:solidFill>
                <a:latin typeface="Arial" panose="020B0604020202020204" pitchFamily="34" charset="0"/>
                <a:cs typeface="Arial" panose="020B0604020202020204" pitchFamily="34" charset="0"/>
              </a:rPr>
              <a:t>p.25</a:t>
            </a:r>
            <a:r>
              <a:rPr lang="es-ES" sz="2000" dirty="0">
                <a:solidFill>
                  <a:srgbClr val="002060"/>
                </a:solidFill>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BAF39484-4E40-1149-8823-6CA7EA59ADB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543950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1132397" y="73604"/>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1969532" y="2891193"/>
            <a:ext cx="5204935" cy="3785652"/>
          </a:xfrm>
          <a:prstGeom prst="rect">
            <a:avLst/>
          </a:prstGeom>
          <a:solidFill>
            <a:schemeClr val="bg1"/>
          </a:solidFill>
        </p:spPr>
        <p:txBody>
          <a:bodyPr wrap="square">
            <a:spAutoFit/>
          </a:bodyPr>
          <a:lstStyle/>
          <a:p>
            <a:r>
              <a:rPr lang="es-ES" sz="2000" dirty="0">
                <a:solidFill>
                  <a:srgbClr val="002060"/>
                </a:solidFill>
                <a:latin typeface="Arial" panose="020B0604020202020204" pitchFamily="34" charset="0"/>
                <a:cs typeface="Arial" panose="020B0604020202020204" pitchFamily="34" charset="0"/>
              </a:rPr>
              <a:t>EL ENCUENTRO		1-7</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LA MALDICIÓN			8-10</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EL REGRESO DEL MARIDO	11-16</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LAS LLAVES			17-20</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LAS SOSPECHAS		24-34</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EL DESENLACE		37-43</a:t>
            </a:r>
          </a:p>
          <a:p>
            <a:endParaRPr lang="es-ES" sz="2000"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16</a:t>
            </a:r>
          </a:p>
        </p:txBody>
      </p:sp>
      <p:pic>
        <p:nvPicPr>
          <p:cNvPr id="3" name="Elementos multimedia en línea 2" descr="Joaquin Diaz-Romance de Catalina">
            <a:hlinkClick r:id="" action="ppaction://media"/>
            <a:extLst>
              <a:ext uri="{FF2B5EF4-FFF2-40B4-BE49-F238E27FC236}">
                <a16:creationId xmlns:a16="http://schemas.microsoft.com/office/drawing/2014/main" id="{7D133E7C-6424-2949-8711-DB10D58B7053}"/>
              </a:ext>
            </a:extLst>
          </p:cNvPr>
          <p:cNvPicPr>
            <a:picLocks noRot="1" noChangeAspect="1"/>
          </p:cNvPicPr>
          <p:nvPr>
            <a:videoFile r:link="rId1"/>
          </p:nvPr>
        </p:nvPicPr>
        <p:blipFill>
          <a:blip r:embed="rId4"/>
          <a:stretch>
            <a:fillRect/>
          </a:stretch>
        </p:blipFill>
        <p:spPr>
          <a:xfrm>
            <a:off x="3059832" y="731983"/>
            <a:ext cx="2664296" cy="1996770"/>
          </a:xfrm>
          <a:prstGeom prst="rect">
            <a:avLst/>
          </a:prstGeom>
        </p:spPr>
      </p:pic>
    </p:spTree>
    <p:extLst>
      <p:ext uri="{BB962C8B-B14F-4D97-AF65-F5344CB8AC3E}">
        <p14:creationId xmlns:p14="http://schemas.microsoft.com/office/powerpoint/2010/main" val="2254025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1132397" y="73604"/>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194618" y="773371"/>
            <a:ext cx="5400600" cy="5632311"/>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LOS NOMBRES: ELLA </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Filomena (mito clásico).</a:t>
            </a:r>
          </a:p>
          <a:p>
            <a:r>
              <a:rPr lang="es-ES" b="1" dirty="0">
                <a:solidFill>
                  <a:srgbClr val="002060"/>
                </a:solidFill>
                <a:latin typeface="Arial" panose="020B0604020202020204" pitchFamily="34" charset="0"/>
                <a:cs typeface="Arial" panose="020B0604020202020204" pitchFamily="34" charset="0"/>
              </a:rPr>
              <a:t>Catalina (gr. “la pura”).</a:t>
            </a:r>
          </a:p>
          <a:p>
            <a:r>
              <a:rPr lang="es-ES" dirty="0"/>
              <a:t>Yo me adamé una amiga     dentro de mi corazón,</a:t>
            </a:r>
          </a:p>
          <a:p>
            <a:r>
              <a:rPr lang="es-ES" b="1" i="1" dirty="0">
                <a:solidFill>
                  <a:srgbClr val="C00000"/>
                </a:solidFill>
              </a:rPr>
              <a:t>Catalina</a:t>
            </a:r>
            <a:r>
              <a:rPr lang="es-ES" dirty="0"/>
              <a:t> había por nombre,      no la puedo olvidar, no. </a:t>
            </a:r>
          </a:p>
          <a:p>
            <a:r>
              <a:rPr lang="es-ES" dirty="0" err="1"/>
              <a:t>Rogóme</a:t>
            </a:r>
            <a:r>
              <a:rPr lang="es-ES" dirty="0"/>
              <a:t> que la llevase a las tierras de Aragón.     </a:t>
            </a:r>
          </a:p>
          <a:p>
            <a:r>
              <a:rPr lang="es-ES" dirty="0"/>
              <a:t>-Catalina, sois muchacha, no podréis caminar, no. </a:t>
            </a:r>
          </a:p>
          <a:p>
            <a:endParaRPr lang="es-ES" dirty="0"/>
          </a:p>
          <a:p>
            <a:r>
              <a:rPr lang="es-ES" dirty="0"/>
              <a:t>El traidor era Marquitos,    todos le llaman traidor:</a:t>
            </a:r>
          </a:p>
          <a:p>
            <a:r>
              <a:rPr lang="es-ES" dirty="0"/>
              <a:t>Por dormir con su señora    ha matado a su señor.</a:t>
            </a:r>
          </a:p>
          <a:p>
            <a:r>
              <a:rPr lang="es-ES" dirty="0"/>
              <a:t>- Abre puertas, </a:t>
            </a:r>
            <a:r>
              <a:rPr lang="es-ES" b="1" i="1" dirty="0">
                <a:solidFill>
                  <a:srgbClr val="C00000"/>
                </a:solidFill>
              </a:rPr>
              <a:t>Catalina</a:t>
            </a:r>
            <a:r>
              <a:rPr lang="es-ES" dirty="0"/>
              <a:t>,    ábrelas mi lindo amor.</a:t>
            </a:r>
          </a:p>
          <a:p>
            <a:r>
              <a:rPr lang="es-ES" dirty="0"/>
              <a:t>- No te las abriré, Marcos,     no está en casa mi señor.</a:t>
            </a:r>
          </a:p>
          <a:p>
            <a:pPr marL="285750" indent="-285750">
              <a:buFontTx/>
              <a:buChar char="-"/>
            </a:pPr>
            <a:r>
              <a:rPr lang="es-ES" dirty="0"/>
              <a:t>Tu señor quedaba preso    ‘n esa ciudad de Aragón.</a:t>
            </a:r>
          </a:p>
          <a:p>
            <a:r>
              <a:rPr lang="es-ES" dirty="0"/>
              <a:t>(Marquillos)</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señorita (León) / Carolina (León, Segovia)</a:t>
            </a:r>
          </a:p>
          <a:p>
            <a:r>
              <a:rPr lang="es-ES" b="1" dirty="0">
                <a:solidFill>
                  <a:srgbClr val="002060"/>
                </a:solidFill>
                <a:latin typeface="Arial" panose="020B0604020202020204" pitchFamily="34" charset="0"/>
                <a:cs typeface="Arial" panose="020B0604020202020204" pitchFamily="34" charset="0"/>
              </a:rPr>
              <a:t>marquesita (Segovia) </a:t>
            </a:r>
          </a:p>
          <a:p>
            <a:r>
              <a:rPr lang="es-ES" b="1" dirty="0" err="1">
                <a:solidFill>
                  <a:srgbClr val="002060"/>
                </a:solidFill>
                <a:latin typeface="Arial" panose="020B0604020202020204" pitchFamily="34" charset="0"/>
                <a:cs typeface="Arial" panose="020B0604020202020204" pitchFamily="34" charset="0"/>
              </a:rPr>
              <a:t>Blancaflor</a:t>
            </a:r>
            <a:r>
              <a:rPr lang="es-ES" b="1" dirty="0">
                <a:solidFill>
                  <a:srgbClr val="002060"/>
                </a:solidFill>
                <a:latin typeface="Arial" panose="020B0604020202020204" pitchFamily="34" charset="0"/>
                <a:cs typeface="Arial" panose="020B0604020202020204" pitchFamily="34" charset="0"/>
              </a:rPr>
              <a:t>, Doña Blanca (Salamanca)</a:t>
            </a:r>
          </a:p>
          <a:p>
            <a:r>
              <a:rPr lang="es-ES" b="1" dirty="0">
                <a:solidFill>
                  <a:srgbClr val="002060"/>
                </a:solidFill>
                <a:latin typeface="Arial" panose="020B0604020202020204" pitchFamily="34" charset="0"/>
                <a:cs typeface="Arial" panose="020B0604020202020204" pitchFamily="34" charset="0"/>
              </a:rPr>
              <a:t>Blanca niña, blanca flor (León)</a:t>
            </a:r>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17</a:t>
            </a:r>
          </a:p>
        </p:txBody>
      </p:sp>
      <p:sp>
        <p:nvSpPr>
          <p:cNvPr id="10" name="Rectángulo 9">
            <a:extLst>
              <a:ext uri="{FF2B5EF4-FFF2-40B4-BE49-F238E27FC236}">
                <a16:creationId xmlns:a16="http://schemas.microsoft.com/office/drawing/2014/main" id="{105091B4-B57F-4579-A04F-4BF1D80E0E03}"/>
              </a:ext>
            </a:extLst>
          </p:cNvPr>
          <p:cNvSpPr/>
          <p:nvPr/>
        </p:nvSpPr>
        <p:spPr>
          <a:xfrm>
            <a:off x="5713425" y="811471"/>
            <a:ext cx="3312368" cy="3539430"/>
          </a:xfrm>
          <a:prstGeom prst="rect">
            <a:avLst/>
          </a:prstGeom>
          <a:solidFill>
            <a:schemeClr val="bg1"/>
          </a:solidFill>
        </p:spPr>
        <p:txBody>
          <a:bodyPr wrap="square">
            <a:spAutoFit/>
          </a:bodyPr>
          <a:lstStyle/>
          <a:p>
            <a:r>
              <a:rPr lang="es-ES" sz="1600" b="1" dirty="0">
                <a:solidFill>
                  <a:srgbClr val="002060"/>
                </a:solidFill>
                <a:latin typeface="Arial" panose="020B0604020202020204" pitchFamily="34" charset="0"/>
                <a:cs typeface="Arial" panose="020B0604020202020204" pitchFamily="34" charset="0"/>
              </a:rPr>
              <a:t>LOS NOMBRES: ELLOS</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soldado</a:t>
            </a:r>
          </a:p>
          <a:p>
            <a:r>
              <a:rPr lang="es-ES" sz="1600" b="1" dirty="0">
                <a:solidFill>
                  <a:srgbClr val="002060"/>
                </a:solidFill>
                <a:latin typeface="Arial" panose="020B0604020202020204" pitchFamily="34" charset="0"/>
                <a:cs typeface="Arial" panose="020B0604020202020204" pitchFamily="34" charset="0"/>
              </a:rPr>
              <a:t>galante (León)</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Don Carlos -el hijo del Emperador- (León, Segovia)</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Marido: don Pedro (León)</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Padre (contaminación con “La molinera y el cura”, León)</a:t>
            </a:r>
          </a:p>
          <a:p>
            <a:r>
              <a:rPr lang="es-ES" sz="1600" b="1" dirty="0">
                <a:solidFill>
                  <a:srgbClr val="002060"/>
                </a:solidFill>
                <a:latin typeface="Arial" panose="020B0604020202020204" pitchFamily="34" charset="0"/>
                <a:cs typeface="Arial" panose="020B0604020202020204" pitchFamily="34" charset="0"/>
              </a:rPr>
              <a:t>Pastor (contaminación con “La mujer del pastor”, León)</a:t>
            </a:r>
          </a:p>
        </p:txBody>
      </p:sp>
      <p:sp>
        <p:nvSpPr>
          <p:cNvPr id="11" name="Rectángulo 10">
            <a:extLst>
              <a:ext uri="{FF2B5EF4-FFF2-40B4-BE49-F238E27FC236}">
                <a16:creationId xmlns:a16="http://schemas.microsoft.com/office/drawing/2014/main" id="{8B514C7F-F4DD-4A1D-9BC6-A8ABA9B64284}"/>
              </a:ext>
            </a:extLst>
          </p:cNvPr>
          <p:cNvSpPr/>
          <p:nvPr/>
        </p:nvSpPr>
        <p:spPr>
          <a:xfrm>
            <a:off x="5713425" y="4580056"/>
            <a:ext cx="3036775" cy="1569660"/>
          </a:xfrm>
          <a:prstGeom prst="rect">
            <a:avLst/>
          </a:prstGeom>
          <a:solidFill>
            <a:schemeClr val="bg1"/>
          </a:solidFill>
        </p:spPr>
        <p:txBody>
          <a:bodyPr wrap="square">
            <a:spAutoFit/>
          </a:bodyPr>
          <a:lstStyle/>
          <a:p>
            <a:r>
              <a:rPr lang="es-ES" sz="1600" b="1" dirty="0">
                <a:solidFill>
                  <a:srgbClr val="002060"/>
                </a:solidFill>
                <a:latin typeface="Arial" panose="020B0604020202020204" pitchFamily="34" charset="0"/>
                <a:cs typeface="Arial" panose="020B0604020202020204" pitchFamily="34" charset="0"/>
              </a:rPr>
              <a:t>Montes de León / Islas de León (León. Segovia)</a:t>
            </a:r>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Hermano en Francia  / hermano en Cádiz</a:t>
            </a:r>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Montes de Aragón / Corte de Aragón (Segovia)</a:t>
            </a:r>
          </a:p>
        </p:txBody>
      </p:sp>
    </p:spTree>
    <p:extLst>
      <p:ext uri="{BB962C8B-B14F-4D97-AF65-F5344CB8AC3E}">
        <p14:creationId xmlns:p14="http://schemas.microsoft.com/office/powerpoint/2010/main" val="99399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971600" y="188640"/>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181954" y="4461317"/>
            <a:ext cx="7126350" cy="2308324"/>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LOS OBJETOS DE SOSPECHA</a:t>
            </a:r>
          </a:p>
          <a:p>
            <a:r>
              <a:rPr lang="es-ES" b="1" dirty="0">
                <a:solidFill>
                  <a:srgbClr val="002060"/>
                </a:solidFill>
                <a:latin typeface="Arial" panose="020B0604020202020204" pitchFamily="34" charset="0"/>
                <a:cs typeface="Arial" panose="020B0604020202020204" pitchFamily="34" charset="0"/>
              </a:rPr>
              <a:t>sombrero	escopeta   espada</a:t>
            </a:r>
          </a:p>
          <a:p>
            <a:r>
              <a:rPr lang="es-ES" b="1" dirty="0">
                <a:solidFill>
                  <a:srgbClr val="002060"/>
                </a:solidFill>
                <a:latin typeface="Arial" panose="020B0604020202020204" pitchFamily="34" charset="0"/>
                <a:cs typeface="Arial" panose="020B0604020202020204" pitchFamily="34" charset="0"/>
              </a:rPr>
              <a:t>caballo</a:t>
            </a:r>
          </a:p>
          <a:p>
            <a:r>
              <a:rPr lang="es-ES" b="1" dirty="0">
                <a:solidFill>
                  <a:srgbClr val="002060"/>
                </a:solidFill>
                <a:latin typeface="Arial" panose="020B0604020202020204" pitchFamily="34" charset="0"/>
                <a:cs typeface="Arial" panose="020B0604020202020204" pitchFamily="34" charset="0"/>
              </a:rPr>
              <a:t>capa		capote</a:t>
            </a:r>
          </a:p>
          <a:p>
            <a:r>
              <a:rPr lang="es-ES" b="1" dirty="0">
                <a:solidFill>
                  <a:srgbClr val="002060"/>
                </a:solidFill>
                <a:latin typeface="Arial" panose="020B0604020202020204" pitchFamily="34" charset="0"/>
                <a:cs typeface="Arial" panose="020B0604020202020204" pitchFamily="34" charset="0"/>
              </a:rPr>
              <a:t>gato		sombra  niño      </a:t>
            </a:r>
            <a:r>
              <a:rPr lang="es-ES" b="1">
                <a:solidFill>
                  <a:srgbClr val="002060"/>
                </a:solidFill>
                <a:latin typeface="Arial" panose="020B0604020202020204" pitchFamily="34" charset="0"/>
                <a:cs typeface="Arial" panose="020B0604020202020204" pitchFamily="34" charset="0"/>
              </a:rPr>
              <a:t>hermanito  </a:t>
            </a:r>
            <a:r>
              <a:rPr lang="es-ES" b="1" dirty="0">
                <a:solidFill>
                  <a:srgbClr val="002060"/>
                </a:solidFill>
                <a:latin typeface="Arial" panose="020B0604020202020204" pitchFamily="34" charset="0"/>
                <a:cs typeface="Arial" panose="020B0604020202020204" pitchFamily="34" charset="0"/>
              </a:rPr>
              <a:t>hijo de la vecina muchacho     chiquillo     “Es mi hermano Bernardino”</a:t>
            </a:r>
          </a:p>
          <a:p>
            <a:r>
              <a:rPr lang="es-ES" b="1" dirty="0">
                <a:solidFill>
                  <a:srgbClr val="002060"/>
                </a:solidFill>
                <a:latin typeface="Arial" panose="020B0604020202020204" pitchFamily="34" charset="0"/>
                <a:cs typeface="Arial" panose="020B0604020202020204" pitchFamily="34" charset="0"/>
              </a:rPr>
              <a:t>(Segovia: “Quién es el mancebito (galán) / que en mi alcoba estornudó)</a:t>
            </a:r>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18</a:t>
            </a:r>
          </a:p>
        </p:txBody>
      </p:sp>
      <p:sp>
        <p:nvSpPr>
          <p:cNvPr id="6" name="Rectángulo 5">
            <a:extLst>
              <a:ext uri="{FF2B5EF4-FFF2-40B4-BE49-F238E27FC236}">
                <a16:creationId xmlns:a16="http://schemas.microsoft.com/office/drawing/2014/main" id="{309413BD-140E-004D-A190-A4C3482C4EC4}"/>
              </a:ext>
            </a:extLst>
          </p:cNvPr>
          <p:cNvSpPr/>
          <p:nvPr/>
        </p:nvSpPr>
        <p:spPr>
          <a:xfrm>
            <a:off x="251520" y="899246"/>
            <a:ext cx="6567067" cy="1200329"/>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LA MALDICIÓN</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“los perros de Terranova   lo traigan en procesión (León)</a:t>
            </a:r>
          </a:p>
          <a:p>
            <a:r>
              <a:rPr lang="es-ES" b="1" dirty="0">
                <a:solidFill>
                  <a:srgbClr val="002060"/>
                </a:solidFill>
                <a:latin typeface="Arial" panose="020B0604020202020204" pitchFamily="34" charset="0"/>
                <a:cs typeface="Arial" panose="020B0604020202020204" pitchFamily="34" charset="0"/>
              </a:rPr>
              <a:t>“el río lleve las puentes   para que él no pase , no “ (León)</a:t>
            </a:r>
          </a:p>
        </p:txBody>
      </p:sp>
      <p:sp>
        <p:nvSpPr>
          <p:cNvPr id="7" name="Rectángulo 6">
            <a:extLst>
              <a:ext uri="{FF2B5EF4-FFF2-40B4-BE49-F238E27FC236}">
                <a16:creationId xmlns:a16="http://schemas.microsoft.com/office/drawing/2014/main" id="{91D3F3A1-7A00-460B-984F-B1963648AEF1}"/>
              </a:ext>
            </a:extLst>
          </p:cNvPr>
          <p:cNvSpPr/>
          <p:nvPr/>
        </p:nvSpPr>
        <p:spPr>
          <a:xfrm>
            <a:off x="569600" y="2264242"/>
            <a:ext cx="7488832" cy="923330"/>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LAS LLAVES</a:t>
            </a:r>
          </a:p>
          <a:p>
            <a:r>
              <a:rPr lang="es-ES" b="1" dirty="0">
                <a:solidFill>
                  <a:srgbClr val="002060"/>
                </a:solidFill>
                <a:latin typeface="Arial" panose="020B0604020202020204" pitchFamily="34" charset="0"/>
                <a:cs typeface="Arial" panose="020B0604020202020204" pitchFamily="34" charset="0"/>
              </a:rPr>
              <a:t>“las llaves del corazón” (Segovia)</a:t>
            </a:r>
          </a:p>
          <a:p>
            <a:r>
              <a:rPr lang="es-ES" b="1" dirty="0">
                <a:solidFill>
                  <a:srgbClr val="002060"/>
                </a:solidFill>
                <a:latin typeface="Arial" panose="020B0604020202020204" pitchFamily="34" charset="0"/>
                <a:cs typeface="Arial" panose="020B0604020202020204" pitchFamily="34" charset="0"/>
              </a:rPr>
              <a:t>“el herrero está en la fragua   y el orive en el masón” (Salamanca)</a:t>
            </a:r>
          </a:p>
        </p:txBody>
      </p:sp>
      <p:sp>
        <p:nvSpPr>
          <p:cNvPr id="3" name="Rectángulo 2">
            <a:extLst>
              <a:ext uri="{FF2B5EF4-FFF2-40B4-BE49-F238E27FC236}">
                <a16:creationId xmlns:a16="http://schemas.microsoft.com/office/drawing/2014/main" id="{3714AEBA-9ABE-4D00-B755-AE0BDE838E28}"/>
              </a:ext>
            </a:extLst>
          </p:cNvPr>
          <p:cNvSpPr/>
          <p:nvPr/>
        </p:nvSpPr>
        <p:spPr>
          <a:xfrm>
            <a:off x="6788285" y="3230187"/>
            <a:ext cx="2125041" cy="1200329"/>
          </a:xfrm>
          <a:prstGeom prst="rect">
            <a:avLst/>
          </a:prstGeom>
          <a:solidFill>
            <a:schemeClr val="bg1"/>
          </a:solidFill>
        </p:spPr>
        <p:txBody>
          <a:bodyPr wrap="square">
            <a:spAutoFit/>
          </a:bodyPr>
          <a:lstStyle/>
          <a:p>
            <a:r>
              <a:rPr lang="es-ES" b="1" dirty="0">
                <a:solidFill>
                  <a:srgbClr val="C00000"/>
                </a:solidFill>
              </a:rPr>
              <a:t>orive</a:t>
            </a:r>
          </a:p>
          <a:p>
            <a:r>
              <a:rPr lang="es-ES" dirty="0"/>
              <a:t>Tb. oribe.</a:t>
            </a:r>
          </a:p>
          <a:p>
            <a:r>
              <a:rPr lang="es-ES" dirty="0"/>
              <a:t>Del lat. </a:t>
            </a:r>
            <a:r>
              <a:rPr lang="es-ES" dirty="0" err="1"/>
              <a:t>aurĭfex</a:t>
            </a:r>
            <a:r>
              <a:rPr lang="es-ES" dirty="0"/>
              <a:t>, -</a:t>
            </a:r>
            <a:r>
              <a:rPr lang="es-ES" dirty="0" err="1"/>
              <a:t>ĭcis</a:t>
            </a:r>
            <a:r>
              <a:rPr lang="es-ES" dirty="0"/>
              <a:t>.</a:t>
            </a:r>
          </a:p>
          <a:p>
            <a:r>
              <a:rPr lang="es-ES" dirty="0"/>
              <a:t>1. m. p. </a:t>
            </a:r>
            <a:r>
              <a:rPr lang="es-ES" dirty="0" err="1"/>
              <a:t>us</a:t>
            </a:r>
            <a:r>
              <a:rPr lang="es-ES" dirty="0"/>
              <a:t>. orífice.</a:t>
            </a:r>
          </a:p>
        </p:txBody>
      </p:sp>
    </p:spTree>
    <p:extLst>
      <p:ext uri="{BB962C8B-B14F-4D97-AF65-F5344CB8AC3E}">
        <p14:creationId xmlns:p14="http://schemas.microsoft.com/office/powerpoint/2010/main" val="1240969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19</a:t>
            </a:r>
          </a:p>
        </p:txBody>
      </p:sp>
      <p:pic>
        <p:nvPicPr>
          <p:cNvPr id="6" name="Picture 2" descr="Resultado de imagen de flor nueva de romances viejos">
            <a:extLst>
              <a:ext uri="{FF2B5EF4-FFF2-40B4-BE49-F238E27FC236}">
                <a16:creationId xmlns:a16="http://schemas.microsoft.com/office/drawing/2014/main" id="{087C90DE-6F3C-4EF9-AF07-FC5128435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46778">
            <a:off x="6771799" y="326135"/>
            <a:ext cx="1930153" cy="293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mances-sierra-francia-pld64">
            <a:extLst>
              <a:ext uri="{FF2B5EF4-FFF2-40B4-BE49-F238E27FC236}">
                <a16:creationId xmlns:a16="http://schemas.microsoft.com/office/drawing/2014/main" id="{CA17121D-B3B7-45B9-952C-B0FE113B4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236"/>
            <a:ext cx="4032448"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F337FD9-B6C5-4C20-9280-7278645F28B0}"/>
              </a:ext>
            </a:extLst>
          </p:cNvPr>
          <p:cNvSpPr/>
          <p:nvPr/>
        </p:nvSpPr>
        <p:spPr>
          <a:xfrm>
            <a:off x="-45233" y="3272838"/>
            <a:ext cx="5832648" cy="3558731"/>
          </a:xfrm>
          <a:prstGeom prst="rect">
            <a:avLst/>
          </a:prstGeom>
          <a:solidFill>
            <a:schemeClr val="bg1"/>
          </a:solidFill>
        </p:spPr>
        <p:txBody>
          <a:bodyPr wrap="square">
            <a:spAutoFit/>
          </a:bodyPr>
          <a:lstStyle/>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Díaz Viana, Luis. </a:t>
            </a:r>
            <a:r>
              <a:rPr lang="es-ES" i="1" dirty="0">
                <a:latin typeface="Garamond" panose="02020404030301010803" pitchFamily="18" charset="0"/>
                <a:ea typeface="Calibri" panose="020F0502020204030204" pitchFamily="34" charset="0"/>
                <a:cs typeface="Times New Roman" panose="02020603050405020304" pitchFamily="18" charset="0"/>
              </a:rPr>
              <a:t>El romancero</a:t>
            </a:r>
            <a:r>
              <a:rPr lang="es-ES" dirty="0">
                <a:latin typeface="Garamond" panose="02020404030301010803" pitchFamily="18" charset="0"/>
                <a:ea typeface="Calibri" panose="020F0502020204030204" pitchFamily="34" charset="0"/>
                <a:cs typeface="Times New Roman" panose="02020603050405020304" pitchFamily="18" charset="0"/>
              </a:rPr>
              <a:t>. Madrid: Anaya, 1990.</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Díaz, Joaquín. </a:t>
            </a:r>
            <a:r>
              <a:rPr lang="es-ES" i="1" dirty="0">
                <a:latin typeface="Garamond" panose="02020404030301010803" pitchFamily="18" charset="0"/>
                <a:ea typeface="Calibri" panose="020F0502020204030204" pitchFamily="34" charset="0"/>
                <a:cs typeface="Times New Roman" panose="02020603050405020304" pitchFamily="18" charset="0"/>
              </a:rPr>
              <a:t>Temas del Romancero en Castilla y León</a:t>
            </a:r>
            <a:r>
              <a:rPr lang="es-ES" dirty="0">
                <a:latin typeface="Garamond" panose="02020404030301010803" pitchFamily="18" charset="0"/>
                <a:ea typeface="Calibri" panose="020F0502020204030204" pitchFamily="34" charset="0"/>
                <a:cs typeface="Times New Roman" panose="02020603050405020304" pitchFamily="18" charset="0"/>
              </a:rPr>
              <a:t>. Valladolid: Ayuntamiento, 1980.</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Fraile, José Manuel. </a:t>
            </a:r>
            <a:r>
              <a:rPr lang="es-ES" i="1" dirty="0">
                <a:latin typeface="Garamond" panose="02020404030301010803" pitchFamily="18" charset="0"/>
                <a:ea typeface="Calibri" panose="020F0502020204030204" pitchFamily="34" charset="0"/>
                <a:cs typeface="Times New Roman" panose="02020603050405020304" pitchFamily="18" charset="0"/>
              </a:rPr>
              <a:t>Antología sonora del Romancero tradicional panhispánico (II)</a:t>
            </a:r>
            <a:r>
              <a:rPr lang="es-ES" dirty="0">
                <a:latin typeface="Garamond" panose="02020404030301010803" pitchFamily="18" charset="0"/>
                <a:ea typeface="Calibri" panose="020F0502020204030204" pitchFamily="34" charset="0"/>
                <a:cs typeface="Times New Roman" panose="02020603050405020304" pitchFamily="18" charset="0"/>
              </a:rPr>
              <a:t>. Salamanca: Diputación Provincial, 2010.</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Menéndez Pidal, Ramón. </a:t>
            </a:r>
            <a:r>
              <a:rPr lang="es-ES" i="1" dirty="0">
                <a:latin typeface="Garamond" panose="02020404030301010803" pitchFamily="18" charset="0"/>
                <a:ea typeface="Calibri" panose="020F0502020204030204" pitchFamily="34" charset="0"/>
                <a:cs typeface="Times New Roman" panose="02020603050405020304" pitchFamily="18" charset="0"/>
              </a:rPr>
              <a:t>Flor nueva de romances viejos</a:t>
            </a:r>
            <a:r>
              <a:rPr lang="es-ES" dirty="0">
                <a:latin typeface="Garamond" panose="02020404030301010803" pitchFamily="18" charset="0"/>
                <a:ea typeface="Calibri" panose="020F0502020204030204" pitchFamily="34" charset="0"/>
                <a:cs typeface="Times New Roman" panose="02020603050405020304" pitchFamily="18" charset="0"/>
              </a:rPr>
              <a:t>. Madrid: Espasa-Calpe (1975, 20ª).</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Puerto, José Luis. </a:t>
            </a:r>
            <a:r>
              <a:rPr lang="es-ES" i="1" dirty="0">
                <a:latin typeface="Garamond" panose="02020404030301010803" pitchFamily="18" charset="0"/>
                <a:ea typeface="Calibri" panose="020F0502020204030204" pitchFamily="34" charset="0"/>
                <a:cs typeface="Times New Roman" panose="02020603050405020304" pitchFamily="18" charset="0"/>
              </a:rPr>
              <a:t>Romances y cantares narrativos de tradición oral en la Sierra de Francia</a:t>
            </a:r>
            <a:r>
              <a:rPr lang="es-ES" dirty="0">
                <a:latin typeface="Garamond" panose="02020404030301010803" pitchFamily="18" charset="0"/>
                <a:ea typeface="Calibri" panose="020F0502020204030204" pitchFamily="34" charset="0"/>
                <a:cs typeface="Times New Roman" panose="02020603050405020304" pitchFamily="18" charset="0"/>
              </a:rPr>
              <a:t>. Salamanca: Diputación Provincial, 2016.</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i="1" dirty="0">
                <a:latin typeface="Garamond" panose="02020404030301010803" pitchFamily="18" charset="0"/>
                <a:ea typeface="Calibri" panose="020F0502020204030204" pitchFamily="34" charset="0"/>
                <a:cs typeface="Times New Roman" panose="02020603050405020304" pitchFamily="18" charset="0"/>
              </a:rPr>
              <a:t>Romancero</a:t>
            </a:r>
            <a:r>
              <a:rPr lang="es-ES" dirty="0">
                <a:latin typeface="Garamond" panose="02020404030301010803" pitchFamily="18" charset="0"/>
                <a:ea typeface="Calibri" panose="020F0502020204030204" pitchFamily="34" charset="0"/>
                <a:cs typeface="Times New Roman" panose="02020603050405020304" pitchFamily="18" charset="0"/>
              </a:rPr>
              <a:t>. </a:t>
            </a:r>
            <a:r>
              <a:rPr lang="es-ES" dirty="0" err="1">
                <a:latin typeface="Garamond" panose="02020404030301010803" pitchFamily="18" charset="0"/>
                <a:ea typeface="Calibri" panose="020F0502020204030204" pitchFamily="34" charset="0"/>
                <a:cs typeface="Times New Roman" panose="02020603050405020304" pitchFamily="18" charset="0"/>
              </a:rPr>
              <a:t>Edic</a:t>
            </a:r>
            <a:r>
              <a:rPr lang="es-ES" dirty="0">
                <a:latin typeface="Garamond" panose="02020404030301010803" pitchFamily="18" charset="0"/>
                <a:ea typeface="Calibri" panose="020F0502020204030204" pitchFamily="34" charset="0"/>
                <a:cs typeface="Times New Roman" panose="02020603050405020304" pitchFamily="18" charset="0"/>
              </a:rPr>
              <a:t>. de Paloma Díaz-Mas. Barcelona: Crítica, 1996.</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Resultado de imagen de diaz mas paloma romancero">
            <a:extLst>
              <a:ext uri="{FF2B5EF4-FFF2-40B4-BE49-F238E27FC236}">
                <a16:creationId xmlns:a16="http://schemas.microsoft.com/office/drawing/2014/main" id="{8F306EF6-D3B7-4972-B775-9F91E9186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909" y="3142455"/>
            <a:ext cx="2270224" cy="3689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ANGEL CARRIL ROMANCERO SALMANTINO">
            <a:extLst>
              <a:ext uri="{FF2B5EF4-FFF2-40B4-BE49-F238E27FC236}">
                <a16:creationId xmlns:a16="http://schemas.microsoft.com/office/drawing/2014/main" id="{5A0BD2CD-48E5-4C92-9D0D-819DCB31CD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8251" y="56916"/>
            <a:ext cx="2162586" cy="308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8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ielo, edificio, reloj, exterior&#10;&#10;Descripción generada automáticamente">
            <a:extLst>
              <a:ext uri="{FF2B5EF4-FFF2-40B4-BE49-F238E27FC236}">
                <a16:creationId xmlns:a16="http://schemas.microsoft.com/office/drawing/2014/main" id="{BE185A11-0B52-6A40-9A0D-A163E83DD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3" y="-31336"/>
            <a:ext cx="9144000" cy="6858000"/>
          </a:xfrm>
          <a:prstGeom prst="rect">
            <a:avLst/>
          </a:prstGeom>
        </p:spPr>
      </p:pic>
      <p:sp>
        <p:nvSpPr>
          <p:cNvPr id="9" name="Rectángulo 8">
            <a:extLst>
              <a:ext uri="{FF2B5EF4-FFF2-40B4-BE49-F238E27FC236}">
                <a16:creationId xmlns:a16="http://schemas.microsoft.com/office/drawing/2014/main" id="{F51C7813-0217-4F49-A286-E02A41657C49}"/>
              </a:ext>
            </a:extLst>
          </p:cNvPr>
          <p:cNvSpPr/>
          <p:nvPr/>
        </p:nvSpPr>
        <p:spPr>
          <a:xfrm>
            <a:off x="65250" y="566543"/>
            <a:ext cx="8799837" cy="3477875"/>
          </a:xfrm>
          <a:prstGeom prst="rect">
            <a:avLst/>
          </a:prstGeom>
          <a:solidFill>
            <a:schemeClr val="bg1"/>
          </a:solidFill>
        </p:spPr>
        <p:txBody>
          <a:bodyPr wrap="square">
            <a:spAutoFit/>
          </a:bodyPr>
          <a:lstStyle/>
          <a:p>
            <a:r>
              <a:rPr lang="es-ES" sz="2000" b="1" dirty="0">
                <a:solidFill>
                  <a:srgbClr val="C00000"/>
                </a:solidFill>
                <a:latin typeface="Arial" panose="020B0604020202020204" pitchFamily="34" charset="0"/>
                <a:cs typeface="Arial" panose="020B0604020202020204" pitchFamily="34" charset="0"/>
              </a:rPr>
              <a:t>(no compuestos en latín)</a:t>
            </a:r>
          </a:p>
          <a:p>
            <a:r>
              <a:rPr lang="es-ES" sz="2000" b="1" dirty="0">
                <a:solidFill>
                  <a:srgbClr val="C00000"/>
                </a:solidFill>
                <a:latin typeface="Arial" panose="020B0604020202020204" pitchFamily="34" charset="0"/>
                <a:cs typeface="Arial" panose="020B0604020202020204" pitchFamily="34" charset="0"/>
              </a:rPr>
              <a:t>ROMANCE</a:t>
            </a:r>
          </a:p>
          <a:p>
            <a:r>
              <a:rPr lang="es-ES" sz="2000" b="1" dirty="0">
                <a:latin typeface="Arial" panose="020B0604020202020204" pitchFamily="34" charset="0"/>
                <a:cs typeface="Arial" panose="020B0604020202020204" pitchFamily="34" charset="0"/>
              </a:rPr>
              <a:t>Del lat. </a:t>
            </a:r>
            <a:r>
              <a:rPr lang="es-ES" sz="2000" b="1" i="1" dirty="0" err="1">
                <a:latin typeface="Arial" panose="020B0604020202020204" pitchFamily="34" charset="0"/>
                <a:cs typeface="Arial" panose="020B0604020202020204" pitchFamily="34" charset="0"/>
              </a:rPr>
              <a:t>romanĭce</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'en el idioma de los romanos'.</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1. adj. Perteneciente o relativo a las lenguas romances. Léxico romance.</a:t>
            </a:r>
          </a:p>
          <a:p>
            <a:r>
              <a:rPr lang="es-ES" sz="2000" dirty="0">
                <a:latin typeface="Arial" panose="020B0604020202020204" pitchFamily="34" charset="0"/>
                <a:cs typeface="Arial" panose="020B0604020202020204" pitchFamily="34" charset="0"/>
              </a:rPr>
              <a:t>2. m. Lengua derivada del latín, como el español, el catalán, el gallego, el italiano, el francés, etc.</a:t>
            </a:r>
          </a:p>
          <a:p>
            <a:r>
              <a:rPr lang="es-ES" sz="2000" dirty="0">
                <a:latin typeface="Arial" panose="020B0604020202020204" pitchFamily="34" charset="0"/>
                <a:cs typeface="Arial" panose="020B0604020202020204" pitchFamily="34" charset="0"/>
              </a:rPr>
              <a:t>4. m. Relación amorosa pasajera.</a:t>
            </a:r>
          </a:p>
          <a:p>
            <a:r>
              <a:rPr lang="es-ES" sz="2000" b="1" dirty="0">
                <a:latin typeface="Arial" panose="020B0604020202020204" pitchFamily="34" charset="0"/>
                <a:cs typeface="Arial" panose="020B0604020202020204" pitchFamily="34" charset="0"/>
              </a:rPr>
              <a:t>7. m. </a:t>
            </a:r>
            <a:r>
              <a:rPr lang="es-ES" sz="2000" b="1" dirty="0" err="1">
                <a:latin typeface="Arial" panose="020B0604020202020204" pitchFamily="34" charset="0"/>
                <a:cs typeface="Arial" panose="020B0604020202020204" pitchFamily="34" charset="0"/>
              </a:rPr>
              <a:t>Métr</a:t>
            </a:r>
            <a:r>
              <a:rPr lang="es-ES" sz="2000" b="1" dirty="0">
                <a:latin typeface="Arial" panose="020B0604020202020204" pitchFamily="34" charset="0"/>
                <a:cs typeface="Arial" panose="020B0604020202020204" pitchFamily="34" charset="0"/>
              </a:rPr>
              <a:t>. Combinación métrica de origen español que consiste en repetir al fin de todos los versos pares una misma asonancia y en no dar a los impares rima de ninguna especie.</a:t>
            </a:r>
          </a:p>
        </p:txBody>
      </p:sp>
      <p:sp>
        <p:nvSpPr>
          <p:cNvPr id="4" name="Rectángulo 3">
            <a:extLst>
              <a:ext uri="{FF2B5EF4-FFF2-40B4-BE49-F238E27FC236}">
                <a16:creationId xmlns:a16="http://schemas.microsoft.com/office/drawing/2014/main" id="{C5807196-DE95-409B-A5A6-B801248C4E8F}"/>
              </a:ext>
            </a:extLst>
          </p:cNvPr>
          <p:cNvSpPr/>
          <p:nvPr/>
        </p:nvSpPr>
        <p:spPr>
          <a:xfrm>
            <a:off x="5233395" y="-61393"/>
            <a:ext cx="3926878" cy="584775"/>
          </a:xfrm>
          <a:prstGeom prst="rect">
            <a:avLst/>
          </a:prstGeom>
          <a:solidFill>
            <a:schemeClr val="bg1"/>
          </a:solidFill>
        </p:spPr>
        <p:txBody>
          <a:bodyPr wrap="square">
            <a:spAutoFit/>
          </a:bodyPr>
          <a:lstStyle/>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ROMANCERO</a:t>
            </a:r>
          </a:p>
        </p:txBody>
      </p:sp>
      <p:sp>
        <p:nvSpPr>
          <p:cNvPr id="6" name="Rectángulo 5">
            <a:extLst>
              <a:ext uri="{FF2B5EF4-FFF2-40B4-BE49-F238E27FC236}">
                <a16:creationId xmlns:a16="http://schemas.microsoft.com/office/drawing/2014/main" id="{D2443446-8C31-C84B-AB32-EFD3D62A52AB}"/>
              </a:ext>
            </a:extLst>
          </p:cNvPr>
          <p:cNvSpPr/>
          <p:nvPr/>
        </p:nvSpPr>
        <p:spPr>
          <a:xfrm>
            <a:off x="127996" y="4242812"/>
            <a:ext cx="8620467" cy="2246769"/>
          </a:xfrm>
          <a:prstGeom prst="rect">
            <a:avLst/>
          </a:prstGeom>
          <a:solidFill>
            <a:schemeClr val="bg1"/>
          </a:solidFill>
        </p:spPr>
        <p:txBody>
          <a:bodyPr wrap="square">
            <a:spAutoFit/>
          </a:bodyPr>
          <a:lstStyle/>
          <a:p>
            <a:r>
              <a:rPr lang="es-ES" sz="2000" b="1" dirty="0">
                <a:solidFill>
                  <a:srgbClr val="C00000"/>
                </a:solidFill>
                <a:latin typeface="Arial" panose="020B0604020202020204" pitchFamily="34" charset="0"/>
                <a:cs typeface="Arial" panose="020B0604020202020204" pitchFamily="34" charset="0"/>
              </a:rPr>
              <a:t>TRADICIÓN</a:t>
            </a:r>
          </a:p>
          <a:p>
            <a:r>
              <a:rPr lang="es-ES" sz="2000" b="1" dirty="0">
                <a:latin typeface="Arial" panose="020B0604020202020204" pitchFamily="34" charset="0"/>
                <a:cs typeface="Arial" panose="020B0604020202020204" pitchFamily="34" charset="0"/>
              </a:rPr>
              <a:t>tradición</a:t>
            </a:r>
          </a:p>
          <a:p>
            <a:r>
              <a:rPr lang="es-ES" sz="2000" dirty="0">
                <a:latin typeface="Arial" panose="020B0604020202020204" pitchFamily="34" charset="0"/>
                <a:cs typeface="Arial" panose="020B0604020202020204" pitchFamily="34" charset="0"/>
              </a:rPr>
              <a:t>Del lat. </a:t>
            </a:r>
            <a:r>
              <a:rPr lang="es-ES" sz="2000" i="1" dirty="0" err="1">
                <a:latin typeface="Arial" panose="020B0604020202020204" pitchFamily="34" charset="0"/>
                <a:cs typeface="Arial" panose="020B0604020202020204" pitchFamily="34" charset="0"/>
              </a:rPr>
              <a:t>traditio</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ōnis</a:t>
            </a:r>
            <a:r>
              <a:rPr lang="es-ES" sz="2000" dirty="0">
                <a:latin typeface="Arial" panose="020B0604020202020204" pitchFamily="34" charset="0"/>
                <a:cs typeface="Arial" panose="020B0604020202020204" pitchFamily="34" charset="0"/>
              </a:rPr>
              <a:t>.</a:t>
            </a:r>
          </a:p>
          <a:p>
            <a:pPr marL="342900" indent="-342900">
              <a:buAutoNum type="arabicPeriod"/>
            </a:pPr>
            <a:r>
              <a:rPr lang="es-ES" sz="2000" dirty="0">
                <a:latin typeface="Arial" panose="020B0604020202020204" pitchFamily="34" charset="0"/>
                <a:cs typeface="Arial" panose="020B0604020202020204" pitchFamily="34" charset="0"/>
              </a:rPr>
              <a:t>f. Transmisión de noticias, composiciones literarias, doctrinas, ritos, costumbres, etc., hecha de generación en generación.</a:t>
            </a:r>
          </a:p>
          <a:p>
            <a:r>
              <a:rPr lang="es-ES" sz="2000" dirty="0">
                <a:latin typeface="Arial" panose="020B0604020202020204" pitchFamily="34" charset="0"/>
                <a:cs typeface="Arial" panose="020B0604020202020204" pitchFamily="34" charset="0"/>
              </a:rPr>
              <a:t>Lat. </a:t>
            </a:r>
            <a:r>
              <a:rPr lang="es-ES" sz="2000" i="1" dirty="0" err="1">
                <a:latin typeface="Arial" panose="020B0604020202020204" pitchFamily="34" charset="0"/>
                <a:cs typeface="Arial" panose="020B0604020202020204" pitchFamily="34" charset="0"/>
              </a:rPr>
              <a:t>tradere</a:t>
            </a:r>
            <a:r>
              <a:rPr lang="es-ES" sz="2000" dirty="0">
                <a:latin typeface="Arial" panose="020B0604020202020204" pitchFamily="34" charset="0"/>
                <a:cs typeface="Arial" panose="020B0604020202020204" pitchFamily="34" charset="0"/>
              </a:rPr>
              <a:t> (</a:t>
            </a:r>
            <a:r>
              <a:rPr lang="es-ES" sz="2000" i="1" dirty="0">
                <a:latin typeface="Arial" panose="020B0604020202020204" pitchFamily="34" charset="0"/>
                <a:cs typeface="Arial" panose="020B0604020202020204" pitchFamily="34" charset="0"/>
              </a:rPr>
              <a:t>trans</a:t>
            </a:r>
            <a:r>
              <a:rPr lang="es-ES" sz="2000"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dare</a:t>
            </a:r>
            <a:r>
              <a:rPr lang="es-ES" sz="2000" dirty="0">
                <a:latin typeface="Arial" panose="020B0604020202020204" pitchFamily="34" charset="0"/>
                <a:cs typeface="Arial" panose="020B0604020202020204" pitchFamily="34" charset="0"/>
              </a:rPr>
              <a:t>) = ‘hacer pasa a otro, transmitir’</a:t>
            </a:r>
          </a:p>
          <a:p>
            <a:r>
              <a:rPr lang="es-ES" sz="2000" dirty="0" err="1">
                <a:latin typeface="Arial" panose="020B0604020202020204" pitchFamily="34" charset="0"/>
                <a:cs typeface="Arial" panose="020B0604020202020204" pitchFamily="34" charset="0"/>
              </a:rPr>
              <a:t>Cic</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Tusc</a:t>
            </a:r>
            <a:r>
              <a:rPr lang="es-ES" sz="2000" dirty="0">
                <a:latin typeface="Arial" panose="020B0604020202020204" pitchFamily="34" charset="0"/>
                <a:cs typeface="Arial" panose="020B0604020202020204" pitchFamily="34" charset="0"/>
              </a:rPr>
              <a:t>., I, 96 (</a:t>
            </a:r>
            <a:r>
              <a:rPr lang="es-ES" sz="2000" dirty="0" err="1">
                <a:latin typeface="Arial" panose="020B0604020202020204" pitchFamily="34" charset="0"/>
                <a:cs typeface="Arial" panose="020B0604020202020204" pitchFamily="34" charset="0"/>
              </a:rPr>
              <a:t>poculu</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alicui</a:t>
            </a:r>
            <a:r>
              <a:rPr lang="es-ES" sz="2000" dirty="0">
                <a:latin typeface="Arial" panose="020B0604020202020204" pitchFamily="34" charset="0"/>
                <a:cs typeface="Arial" panose="020B0604020202020204" pitchFamily="34" charset="0"/>
              </a:rPr>
              <a:t>)</a:t>
            </a:r>
          </a:p>
        </p:txBody>
      </p:sp>
      <p:sp>
        <p:nvSpPr>
          <p:cNvPr id="2" name="CuadroTexto 1">
            <a:extLst>
              <a:ext uri="{FF2B5EF4-FFF2-40B4-BE49-F238E27FC236}">
                <a16:creationId xmlns:a16="http://schemas.microsoft.com/office/drawing/2014/main" id="{77326B54-62AD-7B4A-92C3-6AEE68C2C76E}"/>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74025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400" decel="100000"/>
                                        <p:tgtEl>
                                          <p:spTgt spid="9"/>
                                        </p:tgtEl>
                                      </p:cBhvr>
                                    </p:animEffect>
                                    <p:anim calcmode="lin" valueType="num">
                                      <p:cBhvr>
                                        <p:cTn id="8" dur="2400" decel="100000" fill="hold"/>
                                        <p:tgtEl>
                                          <p:spTgt spid="9"/>
                                        </p:tgtEl>
                                        <p:attrNameLst>
                                          <p:attrName>style.rotation</p:attrName>
                                        </p:attrNameLst>
                                      </p:cBhvr>
                                      <p:tavLst>
                                        <p:tav tm="0">
                                          <p:val>
                                            <p:fltVal val="-90"/>
                                          </p:val>
                                        </p:tav>
                                        <p:tav tm="100000">
                                          <p:val>
                                            <p:fltVal val="0"/>
                                          </p:val>
                                        </p:tav>
                                      </p:tavLst>
                                    </p:anim>
                                    <p:anim calcmode="lin" valueType="num">
                                      <p:cBhvr>
                                        <p:cTn id="9" dur="2400" decel="100000" fill="hold"/>
                                        <p:tgtEl>
                                          <p:spTgt spid="9"/>
                                        </p:tgtEl>
                                        <p:attrNameLst>
                                          <p:attrName>ppt_x</p:attrName>
                                        </p:attrNameLst>
                                      </p:cBhvr>
                                      <p:tavLst>
                                        <p:tav tm="0">
                                          <p:val>
                                            <p:strVal val="#ppt_x+0.4"/>
                                          </p:val>
                                        </p:tav>
                                        <p:tav tm="100000">
                                          <p:val>
                                            <p:strVal val="#ppt_x-0.05"/>
                                          </p:val>
                                        </p:tav>
                                      </p:tavLst>
                                    </p:anim>
                                    <p:anim calcmode="lin" valueType="num">
                                      <p:cBhvr>
                                        <p:cTn id="10" dur="2400" decel="100000" fill="hold"/>
                                        <p:tgtEl>
                                          <p:spTgt spid="9"/>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9"/>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200" decel="100000"/>
                                        <p:tgtEl>
                                          <p:spTgt spid="6"/>
                                        </p:tgtEl>
                                      </p:cBhvr>
                                    </p:animEffect>
                                    <p:anim calcmode="lin" valueType="num">
                                      <p:cBhvr>
                                        <p:cTn id="18" dur="2200" decel="100000" fill="hold"/>
                                        <p:tgtEl>
                                          <p:spTgt spid="6"/>
                                        </p:tgtEl>
                                        <p:attrNameLst>
                                          <p:attrName>style.rotation</p:attrName>
                                        </p:attrNameLst>
                                      </p:cBhvr>
                                      <p:tavLst>
                                        <p:tav tm="0">
                                          <p:val>
                                            <p:fltVal val="-90"/>
                                          </p:val>
                                        </p:tav>
                                        <p:tav tm="100000">
                                          <p:val>
                                            <p:fltVal val="0"/>
                                          </p:val>
                                        </p:tav>
                                      </p:tavLst>
                                    </p:anim>
                                    <p:anim calcmode="lin" valueType="num">
                                      <p:cBhvr>
                                        <p:cTn id="19" dur="2200" decel="100000" fill="hold"/>
                                        <p:tgtEl>
                                          <p:spTgt spid="6"/>
                                        </p:tgtEl>
                                        <p:attrNameLst>
                                          <p:attrName>ppt_x</p:attrName>
                                        </p:attrNameLst>
                                      </p:cBhvr>
                                      <p:tavLst>
                                        <p:tav tm="0">
                                          <p:val>
                                            <p:strVal val="#ppt_x+0.4"/>
                                          </p:val>
                                        </p:tav>
                                        <p:tav tm="100000">
                                          <p:val>
                                            <p:strVal val="#ppt_x-0.05"/>
                                          </p:val>
                                        </p:tav>
                                      </p:tavLst>
                                    </p:anim>
                                    <p:anim calcmode="lin" valueType="num">
                                      <p:cBhvr>
                                        <p:cTn id="20" dur="2200" decel="100000" fill="hold"/>
                                        <p:tgtEl>
                                          <p:spTgt spid="6"/>
                                        </p:tgtEl>
                                        <p:attrNameLst>
                                          <p:attrName>ppt_y</p:attrName>
                                        </p:attrNameLst>
                                      </p:cBhvr>
                                      <p:tavLst>
                                        <p:tav tm="0">
                                          <p:val>
                                            <p:strVal val="#ppt_y-0.4"/>
                                          </p:val>
                                        </p:tav>
                                        <p:tav tm="100000">
                                          <p:val>
                                            <p:strVal val="#ppt_y+0.1"/>
                                          </p:val>
                                        </p:tav>
                                      </p:tavLst>
                                    </p:anim>
                                    <p:anim calcmode="lin" valueType="num">
                                      <p:cBhvr>
                                        <p:cTn id="21" dur="550" accel="100000" fill="hold">
                                          <p:stCondLst>
                                            <p:cond delay="2200"/>
                                          </p:stCondLst>
                                        </p:cTn>
                                        <p:tgtEl>
                                          <p:spTgt spid="6"/>
                                        </p:tgtEl>
                                        <p:attrNameLst>
                                          <p:attrName>ppt_x</p:attrName>
                                        </p:attrNameLst>
                                      </p:cBhvr>
                                      <p:tavLst>
                                        <p:tav tm="0">
                                          <p:val>
                                            <p:strVal val="#ppt_x-0.05"/>
                                          </p:val>
                                        </p:tav>
                                        <p:tav tm="100000">
                                          <p:val>
                                            <p:strVal val="#ppt_x"/>
                                          </p:val>
                                        </p:tav>
                                      </p:tavLst>
                                    </p:anim>
                                    <p:anim calcmode="lin" valueType="num">
                                      <p:cBhvr>
                                        <p:cTn id="22" dur="550" accel="100000" fill="hold">
                                          <p:stCondLst>
                                            <p:cond delay="22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7" name="Rectangle 7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4BD5453D-9407-4672-8501-816CC29789C5}"/>
              </a:ext>
            </a:extLst>
          </p:cNvPr>
          <p:cNvSpPr/>
          <p:nvPr/>
        </p:nvSpPr>
        <p:spPr>
          <a:xfrm>
            <a:off x="5059971" y="1783959"/>
            <a:ext cx="3483937" cy="2889114"/>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6000" b="1" kern="1200" dirty="0">
                <a:solidFill>
                  <a:schemeClr val="bg1"/>
                </a:solidFill>
                <a:latin typeface="+mj-lt"/>
                <a:ea typeface="+mj-ea"/>
                <a:cs typeface="+mj-cs"/>
              </a:rPr>
              <a:t>MIL GRACIAS</a:t>
            </a:r>
          </a:p>
          <a:p>
            <a:pPr>
              <a:lnSpc>
                <a:spcPct val="90000"/>
              </a:lnSpc>
              <a:spcBef>
                <a:spcPct val="0"/>
              </a:spcBef>
              <a:spcAft>
                <a:spcPts val="600"/>
              </a:spcAft>
            </a:pPr>
            <a:r>
              <a:rPr lang="en-US" sz="6000" b="1" dirty="0">
                <a:solidFill>
                  <a:schemeClr val="bg1"/>
                </a:solidFill>
                <a:latin typeface="+mj-lt"/>
                <a:ea typeface="+mj-ea"/>
                <a:cs typeface="+mj-cs"/>
              </a:rPr>
              <a:t>POR </a:t>
            </a:r>
            <a:r>
              <a:rPr lang="en-US" sz="6000" b="1" dirty="0" err="1">
                <a:solidFill>
                  <a:schemeClr val="bg1"/>
                </a:solidFill>
                <a:latin typeface="+mj-lt"/>
                <a:ea typeface="+mj-ea"/>
                <a:cs typeface="+mj-cs"/>
              </a:rPr>
              <a:t>SU</a:t>
            </a:r>
            <a:r>
              <a:rPr lang="en-US" sz="6000" b="1" dirty="0">
                <a:solidFill>
                  <a:schemeClr val="bg1"/>
                </a:solidFill>
                <a:latin typeface="+mj-lt"/>
                <a:ea typeface="+mj-ea"/>
                <a:cs typeface="+mj-cs"/>
              </a:rPr>
              <a:t> </a:t>
            </a:r>
            <a:r>
              <a:rPr lang="en-US" sz="6000" b="1" dirty="0" err="1">
                <a:solidFill>
                  <a:schemeClr val="bg1"/>
                </a:solidFill>
                <a:latin typeface="+mj-lt"/>
                <a:ea typeface="+mj-ea"/>
                <a:cs typeface="+mj-cs"/>
              </a:rPr>
              <a:t>ATENCIÓN</a:t>
            </a:r>
            <a:endParaRPr lang="en-US" sz="6000" b="1" kern="1200" dirty="0">
              <a:solidFill>
                <a:schemeClr val="bg1"/>
              </a:solidFill>
              <a:latin typeface="+mj-lt"/>
              <a:ea typeface="+mj-ea"/>
              <a:cs typeface="+mj-cs"/>
            </a:endParaRPr>
          </a:p>
        </p:txBody>
      </p:sp>
      <p:sp>
        <p:nvSpPr>
          <p:cNvPr id="3088"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9" name="Freeform: Shape 7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Imagen que contiene persona, hombre, traje, ropa&#10;&#10;Descripción generada automáticamente">
            <a:extLst>
              <a:ext uri="{FF2B5EF4-FFF2-40B4-BE49-F238E27FC236}">
                <a16:creationId xmlns:a16="http://schemas.microsoft.com/office/drawing/2014/main" id="{1A7D18C5-00F9-4524-BA10-CF9EA6016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6" y="1467623"/>
            <a:ext cx="3035882" cy="2554583"/>
          </a:xfrm>
          <a:prstGeom prst="rect">
            <a:avLst/>
          </a:prstGeom>
        </p:spPr>
      </p:pic>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spcAft>
                <a:spcPts val="600"/>
              </a:spcAft>
            </a:pPr>
            <a:r>
              <a:rPr lang="es-ES" sz="2800" b="1"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1405992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flor nueva de romances viejos">
            <a:extLst>
              <a:ext uri="{FF2B5EF4-FFF2-40B4-BE49-F238E27FC236}">
                <a16:creationId xmlns:a16="http://schemas.microsoft.com/office/drawing/2014/main" id="{ABACDFC7-D9CF-47BE-9287-593C19363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16"/>
            <a:ext cx="4429347" cy="67413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menendez pidal">
            <a:extLst>
              <a:ext uri="{FF2B5EF4-FFF2-40B4-BE49-F238E27FC236}">
                <a16:creationId xmlns:a16="http://schemas.microsoft.com/office/drawing/2014/main" id="{1DF97AC1-C0CD-4544-BEED-B603269AF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958" y="30235"/>
            <a:ext cx="4301329" cy="491580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F51C7813-0217-4F49-A286-E02A41657C49}"/>
              </a:ext>
            </a:extLst>
          </p:cNvPr>
          <p:cNvSpPr/>
          <p:nvPr/>
        </p:nvSpPr>
        <p:spPr>
          <a:xfrm>
            <a:off x="0" y="2302907"/>
            <a:ext cx="8712968" cy="4278094"/>
          </a:xfrm>
          <a:prstGeom prst="rect">
            <a:avLst/>
          </a:prstGeom>
          <a:solidFill>
            <a:schemeClr val="bg1"/>
          </a:solidFill>
        </p:spPr>
        <p:txBody>
          <a:bodyPr wrap="square">
            <a:spAutoFit/>
          </a:bodyPr>
          <a:lstStyle/>
          <a:p>
            <a:r>
              <a:rPr lang="es-ES" b="1" dirty="0">
                <a:solidFill>
                  <a:srgbClr val="C00000"/>
                </a:solidFill>
                <a:latin typeface="Arial" panose="020B0604020202020204" pitchFamily="34" charset="0"/>
                <a:cs typeface="Arial" panose="020B0604020202020204" pitchFamily="34" charset="0"/>
              </a:rPr>
              <a:t>LITERATURA POPULAR (anónima –poeta o juglar que crea “como pueblo”: pueblo como receptor y transmisor) [no Spitzer = creación individual]. </a:t>
            </a:r>
            <a:r>
              <a:rPr lang="es-ES" b="1" dirty="0">
                <a:solidFill>
                  <a:srgbClr val="002060"/>
                </a:solidFill>
                <a:latin typeface="Arial" panose="020B0604020202020204" pitchFamily="34" charset="0"/>
                <a:cs typeface="Arial" panose="020B0604020202020204" pitchFamily="34" charset="0"/>
              </a:rPr>
              <a:t>Concepto de </a:t>
            </a:r>
            <a:r>
              <a:rPr lang="es-ES" b="1" i="1" dirty="0">
                <a:solidFill>
                  <a:srgbClr val="002060"/>
                </a:solidFill>
                <a:latin typeface="Arial" panose="020B0604020202020204" pitchFamily="34" charset="0"/>
                <a:cs typeface="Arial" panose="020B0604020202020204" pitchFamily="34" charset="0"/>
              </a:rPr>
              <a:t>TRADICIÓN</a:t>
            </a:r>
          </a:p>
          <a:p>
            <a:r>
              <a:rPr lang="es-ES" b="1" dirty="0">
                <a:solidFill>
                  <a:srgbClr val="002060"/>
                </a:solidFill>
                <a:latin typeface="Arial" panose="020B0604020202020204" pitchFamily="34" charset="0"/>
                <a:cs typeface="Arial" panose="020B0604020202020204" pitchFamily="34" charset="0"/>
              </a:rPr>
              <a:t> juglares (periódicos ambulantes) [</a:t>
            </a:r>
            <a:r>
              <a:rPr lang="es-ES" b="1" i="1" dirty="0" err="1">
                <a:solidFill>
                  <a:srgbClr val="002060"/>
                </a:solidFill>
                <a:latin typeface="Arial" panose="020B0604020202020204" pitchFamily="34" charset="0"/>
                <a:cs typeface="Arial" panose="020B0604020202020204" pitchFamily="34" charset="0"/>
              </a:rPr>
              <a:t>segreles</a:t>
            </a:r>
            <a:r>
              <a:rPr lang="es-ES" b="1" dirty="0">
                <a:solidFill>
                  <a:srgbClr val="002060"/>
                </a:solidFill>
                <a:latin typeface="Arial" panose="020B0604020202020204" pitchFamily="34" charset="0"/>
                <a:cs typeface="Arial" panose="020B0604020202020204" pitchFamily="34" charset="0"/>
              </a:rPr>
              <a:t>, cultos]</a:t>
            </a:r>
          </a:p>
          <a:p>
            <a:r>
              <a:rPr lang="es-ES" sz="2800" b="1" dirty="0">
                <a:solidFill>
                  <a:srgbClr val="002060"/>
                </a:solidFill>
                <a:highlight>
                  <a:srgbClr val="FFFF00"/>
                </a:highlight>
                <a:latin typeface="Arial" panose="020B0604020202020204" pitchFamily="34" charset="0"/>
                <a:cs typeface="Arial" panose="020B0604020202020204" pitchFamily="34" charset="0"/>
              </a:rPr>
              <a:t>Romancero</a:t>
            </a:r>
          </a:p>
          <a:p>
            <a:r>
              <a:rPr lang="es-ES" sz="2800" b="1" dirty="0">
                <a:solidFill>
                  <a:srgbClr val="002060"/>
                </a:solidFill>
                <a:latin typeface="Arial" panose="020B0604020202020204" pitchFamily="34" charset="0"/>
                <a:cs typeface="Arial" panose="020B0604020202020204" pitchFamily="34" charset="0"/>
              </a:rPr>
              <a:t>Cancionero (no fronteras clara con el Romancero).</a:t>
            </a:r>
          </a:p>
          <a:p>
            <a:r>
              <a:rPr lang="es-ES" sz="2800" b="1" dirty="0">
                <a:solidFill>
                  <a:srgbClr val="002060"/>
                </a:solidFill>
                <a:latin typeface="Arial" panose="020B0604020202020204" pitchFamily="34" charset="0"/>
                <a:cs typeface="Arial" panose="020B0604020202020204" pitchFamily="34" charset="0"/>
              </a:rPr>
              <a:t>Cuentos</a:t>
            </a:r>
          </a:p>
          <a:p>
            <a:r>
              <a:rPr lang="es-ES" sz="2800" b="1" dirty="0">
                <a:solidFill>
                  <a:srgbClr val="002060"/>
                </a:solidFill>
                <a:latin typeface="Arial" panose="020B0604020202020204" pitchFamily="34" charset="0"/>
                <a:cs typeface="Arial" panose="020B0604020202020204" pitchFamily="34" charset="0"/>
              </a:rPr>
              <a:t>Refranes (paremiología)</a:t>
            </a:r>
          </a:p>
          <a:p>
            <a:r>
              <a:rPr lang="es-ES" sz="2800" b="1" dirty="0">
                <a:solidFill>
                  <a:srgbClr val="002060"/>
                </a:solidFill>
                <a:latin typeface="Arial" panose="020B0604020202020204" pitchFamily="34" charset="0"/>
                <a:cs typeface="Arial" panose="020B0604020202020204" pitchFamily="34" charset="0"/>
              </a:rPr>
              <a:t>Adivinanzas</a:t>
            </a:r>
            <a:endParaRPr lang="es-ES" dirty="0">
              <a:solidFill>
                <a:srgbClr val="002060"/>
              </a:solidFill>
              <a:latin typeface="Arial" panose="020B0604020202020204" pitchFamily="34" charset="0"/>
              <a:cs typeface="Arial" panose="020B0604020202020204" pitchFamily="34" charset="0"/>
            </a:endParaRPr>
          </a:p>
          <a:p>
            <a:pPr algn="ctr"/>
            <a:r>
              <a:rPr lang="es-ES" sz="3200" dirty="0">
                <a:solidFill>
                  <a:srgbClr val="002060"/>
                </a:solidFill>
                <a:latin typeface="Arial" panose="020B0604020202020204" pitchFamily="34" charset="0"/>
                <a:cs typeface="Arial" panose="020B0604020202020204" pitchFamily="34" charset="0"/>
              </a:rPr>
              <a:t>ORALIDAD / CONTAMINACIÓN  / VARIACIÓN</a:t>
            </a:r>
            <a:endParaRPr lang="es-ES"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75CFA1A-0529-CB40-AA04-D6E32DCAED37}"/>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3</a:t>
            </a:r>
          </a:p>
        </p:txBody>
      </p:sp>
      <p:sp>
        <p:nvSpPr>
          <p:cNvPr id="7" name="Rectángulo 6">
            <a:extLst>
              <a:ext uri="{FF2B5EF4-FFF2-40B4-BE49-F238E27FC236}">
                <a16:creationId xmlns:a16="http://schemas.microsoft.com/office/drawing/2014/main" id="{D814CF51-A318-294D-A0E3-6C9DF54B7350}"/>
              </a:ext>
            </a:extLst>
          </p:cNvPr>
          <p:cNvSpPr/>
          <p:nvPr/>
        </p:nvSpPr>
        <p:spPr>
          <a:xfrm>
            <a:off x="279169" y="260648"/>
            <a:ext cx="8712968" cy="1077218"/>
          </a:xfrm>
          <a:prstGeom prst="rect">
            <a:avLst/>
          </a:prstGeom>
          <a:solidFill>
            <a:schemeClr val="bg1"/>
          </a:solidFill>
        </p:spPr>
        <p:txBody>
          <a:bodyPr wrap="square">
            <a:spAutoFit/>
          </a:bodyPr>
          <a:lstStyle/>
          <a:p>
            <a:r>
              <a:rPr lang="es-ES" sz="3200" dirty="0">
                <a:solidFill>
                  <a:srgbClr val="002060"/>
                </a:solidFill>
                <a:latin typeface="Arial" panose="020B0604020202020204" pitchFamily="34" charset="0"/>
                <a:cs typeface="Arial" panose="020B0604020202020204" pitchFamily="34" charset="0"/>
              </a:rPr>
              <a:t>Julio Cejador = romances &gt; poemas épicos</a:t>
            </a:r>
          </a:p>
          <a:p>
            <a:r>
              <a:rPr lang="es-ES" sz="3200" dirty="0">
                <a:solidFill>
                  <a:srgbClr val="002060"/>
                </a:solidFill>
                <a:latin typeface="Arial" panose="020B0604020202020204" pitchFamily="34" charset="0"/>
                <a:cs typeface="Arial" panose="020B0604020202020204" pitchFamily="34" charset="0"/>
              </a:rPr>
              <a:t>Menéndez Pidal = poemas épicos &gt; romances</a:t>
            </a:r>
          </a:p>
        </p:txBody>
      </p:sp>
    </p:spTree>
    <p:extLst>
      <p:ext uri="{BB962C8B-B14F-4D97-AF65-F5344CB8AC3E}">
        <p14:creationId xmlns:p14="http://schemas.microsoft.com/office/powerpoint/2010/main" val="536137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7813-0217-4F49-A286-E02A41657C49}"/>
              </a:ext>
            </a:extLst>
          </p:cNvPr>
          <p:cNvSpPr/>
          <p:nvPr/>
        </p:nvSpPr>
        <p:spPr>
          <a:xfrm>
            <a:off x="467544" y="264184"/>
            <a:ext cx="8208912" cy="4247317"/>
          </a:xfrm>
          <a:prstGeom prst="rect">
            <a:avLst/>
          </a:prstGeom>
          <a:solidFill>
            <a:schemeClr val="bg1"/>
          </a:solidFill>
        </p:spPr>
        <p:txBody>
          <a:bodyPr wrap="square">
            <a:spAutoFit/>
          </a:bodyPr>
          <a:lstStyle/>
          <a:p>
            <a:pPr algn="ctr"/>
            <a:r>
              <a:rPr lang="es-ES" b="1" dirty="0">
                <a:solidFill>
                  <a:srgbClr val="C00000"/>
                </a:solidFill>
                <a:latin typeface="Arial" panose="020B0604020202020204" pitchFamily="34" charset="0"/>
                <a:cs typeface="Arial" panose="020B0604020202020204" pitchFamily="34" charset="0"/>
              </a:rPr>
              <a:t>CLASIFICACIÓN CRONOLÓGICA</a:t>
            </a:r>
          </a:p>
          <a:p>
            <a:endParaRPr lang="es-ES" b="1" dirty="0">
              <a:solidFill>
                <a:srgbClr val="C0000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ROMANCERO TRADICIONAL</a:t>
            </a:r>
          </a:p>
          <a:p>
            <a:r>
              <a:rPr lang="es-ES" b="1" dirty="0">
                <a:solidFill>
                  <a:srgbClr val="002060"/>
                </a:solidFill>
                <a:latin typeface="Arial" panose="020B0604020202020204" pitchFamily="34" charset="0"/>
                <a:cs typeface="Arial" panose="020B0604020202020204" pitchFamily="34" charset="0"/>
              </a:rPr>
              <a:t>	VIEJO (textos XV-XVII)     anónimo / oral</a:t>
            </a:r>
          </a:p>
          <a:p>
            <a:r>
              <a:rPr lang="es-ES" b="1" dirty="0">
                <a:solidFill>
                  <a:srgbClr val="002060"/>
                </a:solidFill>
                <a:latin typeface="Arial" panose="020B0604020202020204" pitchFamily="34" charset="0"/>
                <a:cs typeface="Arial" panose="020B0604020202020204" pitchFamily="34" charset="0"/>
              </a:rPr>
              <a:t>Serie abierto de octosílabos* asonantados (frente al “itálico modo”)</a:t>
            </a:r>
          </a:p>
          <a:p>
            <a:r>
              <a:rPr lang="es-ES" b="1" dirty="0">
                <a:solidFill>
                  <a:srgbClr val="002060"/>
                </a:solidFill>
                <a:latin typeface="Arial" panose="020B0604020202020204" pitchFamily="34" charset="0"/>
                <a:cs typeface="Arial" panose="020B0604020202020204" pitchFamily="34" charset="0"/>
              </a:rPr>
              <a:t>	TRADICIÓN ORAL MODERNA (textos XIX y XX)</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ROMANCERO NUEVO  (a partir del XVI) / ARTÍSTICO   autor / escrito</a:t>
            </a:r>
          </a:p>
          <a:p>
            <a:r>
              <a:rPr lang="es-ES" b="1" dirty="0">
                <a:solidFill>
                  <a:srgbClr val="002060"/>
                </a:solidFill>
                <a:latin typeface="Arial" panose="020B0604020202020204" pitchFamily="34" charset="0"/>
                <a:cs typeface="Arial" panose="020B0604020202020204" pitchFamily="34" charset="0"/>
              </a:rPr>
              <a:t>“</a:t>
            </a:r>
            <a:r>
              <a:rPr lang="es-ES" b="1" dirty="0" err="1">
                <a:solidFill>
                  <a:srgbClr val="002060"/>
                </a:solidFill>
                <a:latin typeface="Arial" panose="020B0604020202020204" pitchFamily="34" charset="0"/>
                <a:cs typeface="Arial" panose="020B0604020202020204" pitchFamily="34" charset="0"/>
              </a:rPr>
              <a:t>estrofización</a:t>
            </a:r>
            <a:r>
              <a:rPr lang="es-ES" b="1" dirty="0">
                <a:solidFill>
                  <a:srgbClr val="002060"/>
                </a:solidFill>
                <a:latin typeface="Arial" panose="020B0604020202020204" pitchFamily="34" charset="0"/>
                <a:cs typeface="Arial" panose="020B0604020202020204" pitchFamily="34" charset="0"/>
              </a:rPr>
              <a:t>”</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	VULGARES: romances de ciego (literatura de cordel) </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Más antiguo: Fernando IV el Emplazado (sucesos 1312).</a:t>
            </a:r>
          </a:p>
          <a:p>
            <a:r>
              <a:rPr lang="es-ES" b="1" dirty="0">
                <a:solidFill>
                  <a:srgbClr val="002060"/>
                </a:solidFill>
                <a:latin typeface="Arial" panose="020B0604020202020204" pitchFamily="34" charset="0"/>
                <a:cs typeface="Arial" panose="020B0604020202020204" pitchFamily="34" charset="0"/>
              </a:rPr>
              <a:t>Jarcha: ¡Albo día, este día!</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104FDC89-2460-4B80-A80E-00026B0C2F04}"/>
              </a:ext>
            </a:extLst>
          </p:cNvPr>
          <p:cNvSpPr/>
          <p:nvPr/>
        </p:nvSpPr>
        <p:spPr>
          <a:xfrm>
            <a:off x="3203848" y="5623422"/>
            <a:ext cx="3024336" cy="1200329"/>
          </a:xfrm>
          <a:prstGeom prst="rect">
            <a:avLst/>
          </a:prstGeom>
          <a:solidFill>
            <a:schemeClr val="bg1"/>
          </a:solidFill>
        </p:spPr>
        <p:txBody>
          <a:bodyPr wrap="square">
            <a:spAutoFit/>
          </a:bodyPr>
          <a:lstStyle/>
          <a:p>
            <a:r>
              <a:rPr lang="es-ES" dirty="0">
                <a:latin typeface="Arial" panose="020B0604020202020204" pitchFamily="34" charset="0"/>
                <a:cs typeface="Arial" panose="020B0604020202020204" pitchFamily="34" charset="0"/>
              </a:rPr>
              <a:t>Estaba la Catalina </a:t>
            </a:r>
          </a:p>
          <a:p>
            <a:r>
              <a:rPr lang="es-ES" dirty="0">
                <a:latin typeface="Arial" panose="020B0604020202020204" pitchFamily="34" charset="0"/>
                <a:cs typeface="Arial" panose="020B0604020202020204" pitchFamily="34" charset="0"/>
              </a:rPr>
              <a:t>sentadita en su balcón:</a:t>
            </a:r>
          </a:p>
          <a:p>
            <a:r>
              <a:rPr lang="es-ES" dirty="0">
                <a:latin typeface="Arial" panose="020B0604020202020204" pitchFamily="34" charset="0"/>
                <a:cs typeface="Arial" panose="020B0604020202020204" pitchFamily="34" charset="0"/>
              </a:rPr>
              <a:t>pasó por allí un soldado, </a:t>
            </a:r>
          </a:p>
          <a:p>
            <a:r>
              <a:rPr lang="es-ES" dirty="0">
                <a:latin typeface="Arial" panose="020B0604020202020204" pitchFamily="34" charset="0"/>
                <a:cs typeface="Arial" panose="020B0604020202020204" pitchFamily="34" charset="0"/>
              </a:rPr>
              <a:t>de buena o mala intención.</a:t>
            </a:r>
          </a:p>
        </p:txBody>
      </p:sp>
      <p:sp>
        <p:nvSpPr>
          <p:cNvPr id="3" name="Rectángulo 2">
            <a:extLst>
              <a:ext uri="{FF2B5EF4-FFF2-40B4-BE49-F238E27FC236}">
                <a16:creationId xmlns:a16="http://schemas.microsoft.com/office/drawing/2014/main" id="{962ED3BE-5181-4252-B64A-121B80090098}"/>
              </a:ext>
            </a:extLst>
          </p:cNvPr>
          <p:cNvSpPr/>
          <p:nvPr/>
        </p:nvSpPr>
        <p:spPr>
          <a:xfrm>
            <a:off x="1475656" y="4711530"/>
            <a:ext cx="6048671" cy="711862"/>
          </a:xfrm>
          <a:prstGeom prst="rect">
            <a:avLst/>
          </a:prstGeom>
          <a:solidFill>
            <a:schemeClr val="bg1"/>
          </a:solidFill>
        </p:spPr>
        <p:txBody>
          <a:bodyPr wrap="square">
            <a:spAutoFit/>
          </a:bodyPr>
          <a:lstStyle/>
          <a:p>
            <a:pPr indent="82550">
              <a:lnSpc>
                <a:spcPct val="105000"/>
              </a:lnSpc>
              <a:spcBef>
                <a:spcPts val="215"/>
              </a:spcBef>
              <a:spcAft>
                <a:spcPts val="0"/>
              </a:spcAft>
            </a:pP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Estaba</a:t>
            </a:r>
            <a:r>
              <a:rPr lang="es-ES" spc="12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la</a:t>
            </a:r>
            <a:r>
              <a:rPr lang="es-ES" spc="60"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Catalina    </a:t>
            </a:r>
            <a:r>
              <a:rPr lang="es-ES" spc="1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sentadita</a:t>
            </a:r>
            <a:r>
              <a:rPr lang="es-ES" spc="7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en</a:t>
            </a:r>
            <a:r>
              <a:rPr lang="es-ES" spc="10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su</a:t>
            </a:r>
            <a:r>
              <a:rPr lang="es-ES" spc="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balcón:</a:t>
            </a:r>
            <a:r>
              <a:rPr lang="es-ES" sz="2000" dirty="0">
                <a:latin typeface="Arial" panose="020B0604020202020204" pitchFamily="34" charset="0"/>
                <a:ea typeface="Times New Roman" panose="02020603050405020304" pitchFamily="18" charset="0"/>
                <a:cs typeface="Arial" panose="020B0604020202020204" pitchFamily="34" charset="0"/>
              </a:rPr>
              <a:t>     </a:t>
            </a:r>
          </a:p>
          <a:p>
            <a:pPr indent="82550">
              <a:lnSpc>
                <a:spcPct val="105000"/>
              </a:lnSpc>
              <a:spcBef>
                <a:spcPts val="215"/>
              </a:spcBef>
              <a:spcAft>
                <a:spcPts val="0"/>
              </a:spcAft>
            </a:pP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pasó</a:t>
            </a:r>
            <a:r>
              <a:rPr lang="es-ES" spc="7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por</a:t>
            </a:r>
            <a:r>
              <a:rPr lang="es-ES" spc="1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allí</a:t>
            </a:r>
            <a:r>
              <a:rPr lang="es-ES" spc="5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un</a:t>
            </a:r>
            <a:r>
              <a:rPr lang="es-ES" spc="110"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soldado,</a:t>
            </a:r>
            <a:r>
              <a:rPr lang="es-ES" spc="8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de</a:t>
            </a:r>
            <a:r>
              <a:rPr lang="es-ES" spc="3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buena</a:t>
            </a:r>
            <a:r>
              <a:rPr lang="es-ES" spc="10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o</a:t>
            </a:r>
            <a:r>
              <a:rPr lang="es-ES" spc="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mala</a:t>
            </a:r>
            <a:r>
              <a:rPr lang="es-ES" spc="70"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intención.</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798B16A5-F85D-D44F-ACAD-42F422CCFD12}"/>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844785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58A98F8-828F-4B54-8A28-6FADADA9C3F1}"/>
              </a:ext>
            </a:extLst>
          </p:cNvPr>
          <p:cNvSpPr/>
          <p:nvPr/>
        </p:nvSpPr>
        <p:spPr>
          <a:xfrm>
            <a:off x="467544" y="166161"/>
            <a:ext cx="8208912" cy="2862322"/>
          </a:xfrm>
          <a:prstGeom prst="rect">
            <a:avLst/>
          </a:prstGeom>
          <a:solidFill>
            <a:schemeClr val="bg1"/>
          </a:solidFill>
        </p:spPr>
        <p:txBody>
          <a:bodyPr wrap="square">
            <a:spAutoFit/>
          </a:bodyPr>
          <a:lstStyle/>
          <a:p>
            <a:pPr algn="ctr"/>
            <a:r>
              <a:rPr lang="es-ES" sz="2000" b="1" dirty="0">
                <a:solidFill>
                  <a:srgbClr val="C00000"/>
                </a:solidFill>
                <a:latin typeface="Arial" panose="020B0604020202020204" pitchFamily="34" charset="0"/>
                <a:cs typeface="Arial" panose="020B0604020202020204" pitchFamily="34" charset="0"/>
              </a:rPr>
              <a:t>CLASIFICACIÓN TEMÁTICA</a:t>
            </a:r>
          </a:p>
          <a:p>
            <a:pPr algn="ctr"/>
            <a:endParaRPr lang="es-ES" sz="2000" b="1" dirty="0">
              <a:solidFill>
                <a:srgbClr val="C00000"/>
              </a:solidFill>
              <a:latin typeface="Arial" panose="020B0604020202020204" pitchFamily="34" charset="0"/>
              <a:cs typeface="Arial" panose="020B0604020202020204" pitchFamily="34" charset="0"/>
            </a:endParaRPr>
          </a:p>
          <a:p>
            <a:r>
              <a:rPr lang="es-ES" sz="2000" b="1" dirty="0">
                <a:solidFill>
                  <a:srgbClr val="002060"/>
                </a:solidFill>
                <a:latin typeface="Arial" panose="020B0604020202020204" pitchFamily="34" charset="0"/>
                <a:cs typeface="Arial" panose="020B0604020202020204" pitchFamily="34" charset="0"/>
              </a:rPr>
              <a:t>HISTÓRICOS (Rodrigo, Bernardo del Carpio, Fernán González, infantes de Lara, Cid)</a:t>
            </a:r>
          </a:p>
          <a:p>
            <a:r>
              <a:rPr lang="es-ES" sz="2000" b="1" dirty="0">
                <a:solidFill>
                  <a:srgbClr val="002060"/>
                </a:solidFill>
                <a:latin typeface="Arial" panose="020B0604020202020204" pitchFamily="34" charset="0"/>
                <a:cs typeface="Arial" panose="020B0604020202020204" pitchFamily="34" charset="0"/>
              </a:rPr>
              <a:t>FRONTERIZOS (Reconquista)</a:t>
            </a:r>
          </a:p>
          <a:p>
            <a:r>
              <a:rPr lang="es-ES" sz="2000" b="1" dirty="0">
                <a:solidFill>
                  <a:srgbClr val="002060"/>
                </a:solidFill>
                <a:latin typeface="Arial" panose="020B0604020202020204" pitchFamily="34" charset="0"/>
                <a:cs typeface="Arial" panose="020B0604020202020204" pitchFamily="34" charset="0"/>
              </a:rPr>
              <a:t>LEGENDARIO (Carlomagno, rey Arturo)</a:t>
            </a:r>
          </a:p>
          <a:p>
            <a:r>
              <a:rPr lang="es-ES" sz="2000" b="1" dirty="0">
                <a:solidFill>
                  <a:srgbClr val="002060"/>
                </a:solidFill>
                <a:latin typeface="Arial" panose="020B0604020202020204" pitchFamily="34" charset="0"/>
                <a:cs typeface="Arial" panose="020B0604020202020204" pitchFamily="34" charset="0"/>
              </a:rPr>
              <a:t>MORISCOS</a:t>
            </a:r>
          </a:p>
          <a:p>
            <a:r>
              <a:rPr lang="es-ES" sz="2000" b="1" dirty="0">
                <a:solidFill>
                  <a:srgbClr val="002060"/>
                </a:solidFill>
                <a:latin typeface="Arial" panose="020B0604020202020204" pitchFamily="34" charset="0"/>
                <a:cs typeface="Arial" panose="020B0604020202020204" pitchFamily="34" charset="0"/>
              </a:rPr>
              <a:t>NOVELESCOS (bíblicos, mitológicos, pastoriles…)</a:t>
            </a:r>
          </a:p>
          <a:p>
            <a:r>
              <a:rPr lang="es-ES" sz="2000" b="1" dirty="0">
                <a:solidFill>
                  <a:srgbClr val="002060"/>
                </a:solidFill>
                <a:latin typeface="Arial" panose="020B0604020202020204" pitchFamily="34" charset="0"/>
                <a:cs typeface="Arial" panose="020B0604020202020204" pitchFamily="34" charset="0"/>
              </a:rPr>
              <a:t>LÍRICOS</a:t>
            </a:r>
          </a:p>
        </p:txBody>
      </p:sp>
      <p:sp>
        <p:nvSpPr>
          <p:cNvPr id="5" name="Rectángulo 4">
            <a:extLst>
              <a:ext uri="{FF2B5EF4-FFF2-40B4-BE49-F238E27FC236}">
                <a16:creationId xmlns:a16="http://schemas.microsoft.com/office/drawing/2014/main" id="{6F0DEBB1-2E36-46D5-9CE3-DE430377D3FC}"/>
              </a:ext>
            </a:extLst>
          </p:cNvPr>
          <p:cNvSpPr/>
          <p:nvPr/>
        </p:nvSpPr>
        <p:spPr>
          <a:xfrm>
            <a:off x="1331640" y="5671781"/>
            <a:ext cx="6696744" cy="923330"/>
          </a:xfrm>
          <a:prstGeom prst="rect">
            <a:avLst/>
          </a:prstGeom>
          <a:solidFill>
            <a:schemeClr val="bg1"/>
          </a:solidFill>
        </p:spPr>
        <p:txBody>
          <a:bodyPr wrap="square">
            <a:spAutoFit/>
          </a:bodyPr>
          <a:lstStyle/>
          <a:p>
            <a:pPr algn="ctr"/>
            <a:r>
              <a:rPr lang="es-ES" b="1" dirty="0" err="1">
                <a:solidFill>
                  <a:schemeClr val="tx2"/>
                </a:solidFill>
                <a:latin typeface="Arial" panose="020B0604020202020204" pitchFamily="34" charset="0"/>
                <a:cs typeface="Arial" panose="020B0604020202020204" pitchFamily="34" charset="0"/>
              </a:rPr>
              <a:t>IGER</a:t>
            </a:r>
            <a:r>
              <a:rPr lang="es-ES" b="1" dirty="0">
                <a:solidFill>
                  <a:schemeClr val="tx2"/>
                </a:solidFill>
                <a:latin typeface="Arial" panose="020B0604020202020204" pitchFamily="34" charset="0"/>
                <a:cs typeface="Arial" panose="020B0604020202020204" pitchFamily="34" charset="0"/>
              </a:rPr>
              <a:t> , Índice general Ejemplificado de Romancero</a:t>
            </a:r>
          </a:p>
          <a:p>
            <a:pPr algn="ctr"/>
            <a:r>
              <a:rPr lang="es-ES" b="1" dirty="0">
                <a:solidFill>
                  <a:schemeClr val="tx2"/>
                </a:solidFill>
                <a:latin typeface="Arial" panose="020B0604020202020204" pitchFamily="34" charset="0"/>
                <a:cs typeface="Arial" panose="020B0604020202020204" pitchFamily="34" charset="0"/>
              </a:rPr>
              <a:t>SEMINARIO MENÉNDEZ PIDAL</a:t>
            </a:r>
          </a:p>
          <a:p>
            <a:pPr algn="ctr"/>
            <a:r>
              <a:rPr lang="es-ES" b="1" dirty="0">
                <a:solidFill>
                  <a:schemeClr val="tx2"/>
                </a:solidFill>
                <a:latin typeface="Arial" panose="020B0604020202020204" pitchFamily="34" charset="0"/>
                <a:cs typeface="Arial" panose="020B0604020202020204" pitchFamily="34" charset="0"/>
              </a:rPr>
              <a:t>(TRADICIÓN ORAL XIX Y XX)</a:t>
            </a:r>
          </a:p>
        </p:txBody>
      </p:sp>
      <p:sp>
        <p:nvSpPr>
          <p:cNvPr id="6" name="Rectángulo 5">
            <a:extLst>
              <a:ext uri="{FF2B5EF4-FFF2-40B4-BE49-F238E27FC236}">
                <a16:creationId xmlns:a16="http://schemas.microsoft.com/office/drawing/2014/main" id="{DBEF1D0F-D9D8-45AD-B4DD-D0D96EAB9955}"/>
              </a:ext>
            </a:extLst>
          </p:cNvPr>
          <p:cNvSpPr/>
          <p:nvPr/>
        </p:nvSpPr>
        <p:spPr>
          <a:xfrm>
            <a:off x="89756" y="3367882"/>
            <a:ext cx="8964488" cy="1938992"/>
          </a:xfrm>
          <a:prstGeom prst="rect">
            <a:avLst/>
          </a:prstGeom>
          <a:solidFill>
            <a:schemeClr val="bg1"/>
          </a:solidFill>
        </p:spPr>
        <p:txBody>
          <a:bodyPr wrap="square">
            <a:spAutoFit/>
          </a:bodyPr>
          <a:lstStyle/>
          <a:p>
            <a:r>
              <a:rPr lang="es-ES" sz="2400" b="1" dirty="0">
                <a:solidFill>
                  <a:srgbClr val="002060"/>
                </a:solidFill>
              </a:rPr>
              <a:t>… una amplísima gama de emociones y motivaciones, tanto buenas como malas: </a:t>
            </a:r>
            <a:r>
              <a:rPr lang="es-ES" sz="2400" b="1" i="1" dirty="0">
                <a:solidFill>
                  <a:srgbClr val="C00000"/>
                </a:solidFill>
              </a:rPr>
              <a:t>fidelidad e infidelidad</a:t>
            </a:r>
            <a:r>
              <a:rPr lang="es-ES" sz="2400" b="1" dirty="0">
                <a:solidFill>
                  <a:srgbClr val="002060"/>
                </a:solidFill>
              </a:rPr>
              <a:t>, generosidad y vileza, erotismo y crueldad, desgracias amorosas y familiares, burlas, engaños y picardías, secuestros y violaciones, incesto e infanticidio asesinatos y venganzas sanguinarias (</a:t>
            </a:r>
            <a:r>
              <a:rPr lang="es-ES" sz="2400" b="1" dirty="0" err="1">
                <a:solidFill>
                  <a:srgbClr val="002060"/>
                </a:solidFill>
              </a:rPr>
              <a:t>S.G</a:t>
            </a:r>
            <a:r>
              <a:rPr lang="es-ES" sz="2400" b="1" dirty="0">
                <a:solidFill>
                  <a:srgbClr val="002060"/>
                </a:solidFill>
              </a:rPr>
              <a:t>. </a:t>
            </a:r>
            <a:r>
              <a:rPr lang="es-ES" sz="2400" b="1" dirty="0" err="1">
                <a:solidFill>
                  <a:srgbClr val="002060"/>
                </a:solidFill>
              </a:rPr>
              <a:t>Armistead</a:t>
            </a:r>
            <a:r>
              <a:rPr lang="es-ES" sz="2400" b="1" dirty="0">
                <a:solidFill>
                  <a:srgbClr val="002060"/>
                </a:solidFill>
              </a:rPr>
              <a:t>, </a:t>
            </a:r>
            <a:r>
              <a:rPr lang="es-ES" sz="2400" b="1" dirty="0" err="1">
                <a:solidFill>
                  <a:srgbClr val="002060"/>
                </a:solidFill>
              </a:rPr>
              <a:t>p.XVIII</a:t>
            </a:r>
            <a:r>
              <a:rPr lang="es-ES" sz="2400" b="1" dirty="0">
                <a:solidFill>
                  <a:srgbClr val="002060"/>
                </a:solidFill>
              </a:rPr>
              <a:t>, en Díaz-Mas, 96).</a:t>
            </a:r>
          </a:p>
        </p:txBody>
      </p:sp>
      <p:sp>
        <p:nvSpPr>
          <p:cNvPr id="7" name="CuadroTexto 6">
            <a:extLst>
              <a:ext uri="{FF2B5EF4-FFF2-40B4-BE49-F238E27FC236}">
                <a16:creationId xmlns:a16="http://schemas.microsoft.com/office/drawing/2014/main" id="{2DDA75AC-9E91-2A44-B2D8-E52A888C2D83}"/>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465629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7813-0217-4F49-A286-E02A41657C49}"/>
              </a:ext>
            </a:extLst>
          </p:cNvPr>
          <p:cNvSpPr/>
          <p:nvPr/>
        </p:nvSpPr>
        <p:spPr>
          <a:xfrm>
            <a:off x="251520" y="196543"/>
            <a:ext cx="8388424" cy="6124754"/>
          </a:xfrm>
          <a:prstGeom prst="rect">
            <a:avLst/>
          </a:prstGeom>
          <a:solidFill>
            <a:schemeClr val="bg1"/>
          </a:solidFill>
        </p:spPr>
        <p:txBody>
          <a:bodyPr wrap="square">
            <a:spAutoFit/>
          </a:bodyPr>
          <a:lstStyle/>
          <a:p>
            <a:r>
              <a:rPr lang="es-ES" sz="3200" b="1" dirty="0">
                <a:solidFill>
                  <a:srgbClr val="C00000"/>
                </a:solidFill>
                <a:latin typeface="Arial" panose="020B0604020202020204" pitchFamily="34" charset="0"/>
                <a:cs typeface="Arial" panose="020B0604020202020204" pitchFamily="34" charset="0"/>
              </a:rPr>
              <a:t>LOS DIEZ MÁS CONOCIDOS (</a:t>
            </a:r>
            <a:r>
              <a:rPr lang="es-ES" sz="3200" b="1" i="1" dirty="0">
                <a:solidFill>
                  <a:srgbClr val="C00000"/>
                </a:solidFill>
                <a:latin typeface="Arial" panose="020B0604020202020204" pitchFamily="34" charset="0"/>
                <a:cs typeface="Arial" panose="020B0604020202020204" pitchFamily="34" charset="0"/>
              </a:rPr>
              <a:t>TOP TEN</a:t>
            </a:r>
            <a:r>
              <a:rPr lang="es-ES" sz="3200" b="1" dirty="0">
                <a:solidFill>
                  <a:srgbClr val="C00000"/>
                </a:solidFill>
                <a:latin typeface="Arial" panose="020B0604020202020204" pitchFamily="34" charset="0"/>
                <a:cs typeface="Arial" panose="020B0604020202020204" pitchFamily="34" charset="0"/>
              </a:rPr>
              <a:t>)</a:t>
            </a:r>
          </a:p>
          <a:p>
            <a:endParaRPr lang="es-ES" sz="2400" b="1" dirty="0">
              <a:solidFill>
                <a:srgbClr val="002060"/>
              </a:solidFill>
              <a:latin typeface="Arial" panose="020B0604020202020204" pitchFamily="34" charset="0"/>
              <a:cs typeface="Arial" panose="020B0604020202020204" pitchFamily="34" charset="0"/>
            </a:endParaRPr>
          </a:p>
          <a:p>
            <a:r>
              <a:rPr lang="es-ES" sz="2400" b="1" dirty="0">
                <a:solidFill>
                  <a:srgbClr val="002060"/>
                </a:solidFill>
                <a:latin typeface="Arial" panose="020B0604020202020204" pitchFamily="34" charset="0"/>
                <a:cs typeface="Arial" panose="020B0604020202020204" pitchFamily="34" charset="0"/>
              </a:rPr>
              <a:t>La jura de Santa Gadea (histórico)</a:t>
            </a:r>
          </a:p>
          <a:p>
            <a:r>
              <a:rPr lang="es-ES" sz="2400" b="1" dirty="0" err="1">
                <a:solidFill>
                  <a:srgbClr val="002060"/>
                </a:solidFill>
                <a:latin typeface="Arial" panose="020B0604020202020204" pitchFamily="34" charset="0"/>
                <a:cs typeface="Arial" panose="020B0604020202020204" pitchFamily="34" charset="0"/>
              </a:rPr>
              <a:t>Abenámar</a:t>
            </a:r>
            <a:r>
              <a:rPr lang="es-ES" sz="2400" b="1" dirty="0">
                <a:solidFill>
                  <a:srgbClr val="002060"/>
                </a:solidFill>
                <a:latin typeface="Arial" panose="020B0604020202020204" pitchFamily="34" charset="0"/>
                <a:cs typeface="Arial" panose="020B0604020202020204" pitchFamily="34" charset="0"/>
              </a:rPr>
              <a:t> (fronterizo)</a:t>
            </a:r>
          </a:p>
          <a:p>
            <a:r>
              <a:rPr lang="es-ES" sz="2400" b="1" dirty="0">
                <a:solidFill>
                  <a:srgbClr val="002060"/>
                </a:solidFill>
                <a:latin typeface="Arial" panose="020B0604020202020204" pitchFamily="34" charset="0"/>
                <a:cs typeface="Arial" panose="020B0604020202020204" pitchFamily="34" charset="0"/>
              </a:rPr>
              <a:t>Pérdida de Alhama (fronterizo)</a:t>
            </a:r>
          </a:p>
          <a:p>
            <a:r>
              <a:rPr lang="es-ES" sz="2400" b="1" dirty="0">
                <a:solidFill>
                  <a:srgbClr val="002060"/>
                </a:solidFill>
                <a:latin typeface="Arial" panose="020B0604020202020204" pitchFamily="34" charset="0"/>
                <a:cs typeface="Arial" panose="020B0604020202020204" pitchFamily="34" charset="0"/>
              </a:rPr>
              <a:t>Gerineldo (materia de Francia; </a:t>
            </a:r>
            <a:r>
              <a:rPr lang="es-ES" sz="2400" b="1" dirty="0" err="1">
                <a:solidFill>
                  <a:srgbClr val="002060"/>
                </a:solidFill>
                <a:latin typeface="Arial" panose="020B0604020202020204" pitchFamily="34" charset="0"/>
                <a:cs typeface="Arial" panose="020B0604020202020204" pitchFamily="34" charset="0"/>
              </a:rPr>
              <a:t>Eginardo</a:t>
            </a:r>
            <a:r>
              <a:rPr lang="es-ES" sz="2400" b="1" dirty="0">
                <a:solidFill>
                  <a:srgbClr val="002060"/>
                </a:solidFill>
                <a:latin typeface="Arial" panose="020B0604020202020204" pitchFamily="34" charset="0"/>
                <a:cs typeface="Arial" panose="020B0604020202020204" pitchFamily="34" charset="0"/>
              </a:rPr>
              <a:t>)</a:t>
            </a:r>
          </a:p>
          <a:p>
            <a:r>
              <a:rPr lang="es-ES" sz="2400" b="1" dirty="0">
                <a:solidFill>
                  <a:srgbClr val="002060"/>
                </a:solidFill>
                <a:latin typeface="Arial" panose="020B0604020202020204" pitchFamily="34" charset="0"/>
                <a:cs typeface="Arial" panose="020B0604020202020204" pitchFamily="34" charset="0"/>
              </a:rPr>
              <a:t>El infante vengador (materia de Francia)</a:t>
            </a:r>
          </a:p>
          <a:p>
            <a:r>
              <a:rPr lang="es-ES" sz="2400" b="1" dirty="0" err="1">
                <a:solidFill>
                  <a:srgbClr val="002060"/>
                </a:solidFill>
                <a:latin typeface="Arial" panose="020B0604020202020204" pitchFamily="34" charset="0"/>
                <a:cs typeface="Arial" panose="020B0604020202020204" pitchFamily="34" charset="0"/>
              </a:rPr>
              <a:t>Fontefrida</a:t>
            </a:r>
            <a:r>
              <a:rPr lang="es-ES" sz="2400" b="1" dirty="0">
                <a:solidFill>
                  <a:srgbClr val="002060"/>
                </a:solidFill>
                <a:latin typeface="Arial" panose="020B0604020202020204" pitchFamily="34" charset="0"/>
                <a:cs typeface="Arial" panose="020B0604020202020204" pitchFamily="34" charset="0"/>
              </a:rPr>
              <a:t> (novelesco)</a:t>
            </a:r>
          </a:p>
          <a:p>
            <a:r>
              <a:rPr lang="es-ES" sz="2400" b="1" dirty="0">
                <a:solidFill>
                  <a:srgbClr val="002060"/>
                </a:solidFill>
                <a:latin typeface="Arial" panose="020B0604020202020204" pitchFamily="34" charset="0"/>
                <a:cs typeface="Arial" panose="020B0604020202020204" pitchFamily="34" charset="0"/>
              </a:rPr>
              <a:t>El prisionero (novelesco)</a:t>
            </a:r>
          </a:p>
          <a:p>
            <a:r>
              <a:rPr lang="es-ES" sz="2400" b="1" dirty="0" err="1">
                <a:solidFill>
                  <a:srgbClr val="002060"/>
                </a:solidFill>
                <a:latin typeface="Arial" panose="020B0604020202020204" pitchFamily="34" charset="0"/>
                <a:cs typeface="Arial" panose="020B0604020202020204" pitchFamily="34" charset="0"/>
              </a:rPr>
              <a:t>Delgadina</a:t>
            </a:r>
            <a:r>
              <a:rPr lang="es-ES" sz="2400" b="1" dirty="0">
                <a:solidFill>
                  <a:srgbClr val="002060"/>
                </a:solidFill>
                <a:latin typeface="Arial" panose="020B0604020202020204" pitchFamily="34" charset="0"/>
                <a:cs typeface="Arial" panose="020B0604020202020204" pitchFamily="34" charset="0"/>
              </a:rPr>
              <a:t> (novelesco)</a:t>
            </a:r>
          </a:p>
          <a:p>
            <a:r>
              <a:rPr lang="es-ES" sz="2400" b="1" dirty="0">
                <a:solidFill>
                  <a:srgbClr val="002060"/>
                </a:solidFill>
                <a:latin typeface="Arial" panose="020B0604020202020204" pitchFamily="34" charset="0"/>
                <a:cs typeface="Arial" panose="020B0604020202020204" pitchFamily="34" charset="0"/>
              </a:rPr>
              <a:t>Conde </a:t>
            </a:r>
            <a:r>
              <a:rPr lang="es-ES" sz="2400" b="1" dirty="0" err="1">
                <a:solidFill>
                  <a:srgbClr val="002060"/>
                </a:solidFill>
                <a:latin typeface="Arial" panose="020B0604020202020204" pitchFamily="34" charset="0"/>
                <a:cs typeface="Arial" panose="020B0604020202020204" pitchFamily="34" charset="0"/>
              </a:rPr>
              <a:t>Olinos</a:t>
            </a:r>
            <a:r>
              <a:rPr lang="es-ES" sz="2400" b="1" dirty="0">
                <a:solidFill>
                  <a:srgbClr val="002060"/>
                </a:solidFill>
                <a:latin typeface="Arial" panose="020B0604020202020204" pitchFamily="34" charset="0"/>
                <a:cs typeface="Arial" panose="020B0604020202020204" pitchFamily="34" charset="0"/>
              </a:rPr>
              <a:t> (novelesco)</a:t>
            </a:r>
          </a:p>
          <a:p>
            <a:r>
              <a:rPr lang="es-ES" sz="2400" b="1" dirty="0">
                <a:solidFill>
                  <a:srgbClr val="002060"/>
                </a:solidFill>
                <a:latin typeface="Arial" panose="020B0604020202020204" pitchFamily="34" charset="0"/>
                <a:cs typeface="Arial" panose="020B0604020202020204" pitchFamily="34" charset="0"/>
              </a:rPr>
              <a:t>El infante </a:t>
            </a:r>
            <a:r>
              <a:rPr lang="es-ES" sz="2400" b="1" dirty="0" err="1">
                <a:solidFill>
                  <a:srgbClr val="002060"/>
                </a:solidFill>
                <a:latin typeface="Arial" panose="020B0604020202020204" pitchFamily="34" charset="0"/>
                <a:cs typeface="Arial" panose="020B0604020202020204" pitchFamily="34" charset="0"/>
              </a:rPr>
              <a:t>Arnaldos</a:t>
            </a:r>
            <a:r>
              <a:rPr lang="es-ES" sz="2400" b="1" dirty="0">
                <a:solidFill>
                  <a:srgbClr val="002060"/>
                </a:solidFill>
                <a:latin typeface="Arial" panose="020B0604020202020204" pitchFamily="34" charset="0"/>
                <a:cs typeface="Arial" panose="020B0604020202020204" pitchFamily="34" charset="0"/>
              </a:rPr>
              <a:t> (novelesco)</a:t>
            </a:r>
          </a:p>
          <a:p>
            <a:endParaRPr lang="es-ES" sz="2400" b="1" dirty="0">
              <a:solidFill>
                <a:srgbClr val="002060"/>
              </a:solidFill>
              <a:latin typeface="Arial" panose="020B0604020202020204" pitchFamily="34" charset="0"/>
              <a:cs typeface="Arial" panose="020B0604020202020204" pitchFamily="34" charset="0"/>
            </a:endParaRPr>
          </a:p>
          <a:p>
            <a:r>
              <a:rPr lang="es-ES" sz="2400" b="1" dirty="0">
                <a:solidFill>
                  <a:srgbClr val="002060"/>
                </a:solidFill>
                <a:latin typeface="Arial" panose="020B0604020202020204" pitchFamily="34" charset="0"/>
                <a:cs typeface="Arial" panose="020B0604020202020204" pitchFamily="34" charset="0"/>
              </a:rPr>
              <a:t>BIBLIOTECA VIRTUAL CERVANTES:</a:t>
            </a:r>
          </a:p>
          <a:p>
            <a:r>
              <a:rPr lang="es-ES" sz="2400" dirty="0">
                <a:latin typeface="Arial" panose="020B0604020202020204" pitchFamily="34" charset="0"/>
                <a:cs typeface="Arial" panose="020B0604020202020204" pitchFamily="34" charset="0"/>
                <a:hlinkClick r:id="rId3"/>
              </a:rPr>
              <a:t>http://www.cervantesvirtual.com/obra-visor/romancero-viejo--0/</a:t>
            </a:r>
            <a:r>
              <a:rPr lang="es-ES" sz="2400" dirty="0" err="1">
                <a:latin typeface="Arial" panose="020B0604020202020204" pitchFamily="34" charset="0"/>
                <a:cs typeface="Arial" panose="020B0604020202020204" pitchFamily="34" charset="0"/>
                <a:hlinkClick r:id="rId3"/>
              </a:rPr>
              <a:t>html</a:t>
            </a:r>
            <a:r>
              <a:rPr lang="es-ES" sz="2400" dirty="0">
                <a:latin typeface="Arial" panose="020B0604020202020204" pitchFamily="34" charset="0"/>
                <a:cs typeface="Arial" panose="020B0604020202020204" pitchFamily="34" charset="0"/>
                <a:hlinkClick r:id="rId3"/>
              </a:rPr>
              <a:t>/</a:t>
            </a:r>
            <a:endParaRPr lang="es-ES" sz="2400" b="1" dirty="0">
              <a:solidFill>
                <a:srgbClr val="00206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3425404-2316-C641-9770-7D0C2C8BB6DA}"/>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934284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74" name="Rectangle 76">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5" name="Group 78">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590550"/>
            <a:ext cx="4110594" cy="2739376"/>
            <a:chOff x="7807230" y="2012810"/>
            <a:chExt cx="3251252" cy="3459865"/>
          </a:xfrm>
        </p:grpSpPr>
        <p:sp>
          <p:nvSpPr>
            <p:cNvPr id="80" name="Rectangle 79">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6" name="Rectangle 80">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2" descr="Resultado de imagen de cancionero de romances martin nucio">
            <a:extLst>
              <a:ext uri="{FF2B5EF4-FFF2-40B4-BE49-F238E27FC236}">
                <a16:creationId xmlns:a16="http://schemas.microsoft.com/office/drawing/2014/main" id="{7BB3BE76-F775-4DB9-BEC8-2DFA3BB29A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1212" y="56890"/>
            <a:ext cx="2234048" cy="3226061"/>
          </a:xfrm>
          <a:prstGeom prst="rect">
            <a:avLst/>
          </a:prstGeom>
          <a:noFill/>
          <a:extLst>
            <a:ext uri="{909E8E84-426E-40DD-AFC4-6F175D3DCCD1}">
              <a14:hiddenFill xmlns:a14="http://schemas.microsoft.com/office/drawing/2010/main">
                <a:solidFill>
                  <a:srgbClr val="FFFFFF"/>
                </a:solidFill>
              </a14:hiddenFill>
            </a:ext>
          </a:extLst>
        </p:spPr>
      </p:pic>
      <p:grpSp>
        <p:nvGrpSpPr>
          <p:cNvPr id="2077" name="Group 82">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3544708"/>
            <a:ext cx="1988820" cy="2739376"/>
            <a:chOff x="7807230" y="2012810"/>
            <a:chExt cx="3251252" cy="3459865"/>
          </a:xfrm>
        </p:grpSpPr>
        <p:sp>
          <p:nvSpPr>
            <p:cNvPr id="84" name="Rectangle 83">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8" name="Rectangle 84">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6" descr="Resultado de imagen de romances lope">
            <a:extLst>
              <a:ext uri="{FF2B5EF4-FFF2-40B4-BE49-F238E27FC236}">
                <a16:creationId xmlns:a16="http://schemas.microsoft.com/office/drawing/2014/main" id="{B6238DB5-BA50-4E99-9637-81FE5B0671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434" y="3716532"/>
            <a:ext cx="1568112" cy="2395728"/>
          </a:xfrm>
          <a:prstGeom prst="rect">
            <a:avLst/>
          </a:prstGeom>
          <a:noFill/>
          <a:extLst>
            <a:ext uri="{909E8E84-426E-40DD-AFC4-6F175D3DCCD1}">
              <a14:hiddenFill xmlns:a14="http://schemas.microsoft.com/office/drawing/2010/main">
                <a:solidFill>
                  <a:srgbClr val="FFFFFF"/>
                </a:solidFill>
              </a14:hiddenFill>
            </a:ext>
          </a:extLst>
        </p:spPr>
      </p:pic>
      <p:grpSp>
        <p:nvGrpSpPr>
          <p:cNvPr id="2079" name="Group 86">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8952" y="3544708"/>
            <a:ext cx="1988820" cy="2739376"/>
            <a:chOff x="7807230" y="2012810"/>
            <a:chExt cx="3251252" cy="3459865"/>
          </a:xfrm>
        </p:grpSpPr>
        <p:sp>
          <p:nvSpPr>
            <p:cNvPr id="88" name="Rectangle 87">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6" name="Picture 8" descr="Resultado de imagen de romances gongora">
            <a:extLst>
              <a:ext uri="{FF2B5EF4-FFF2-40B4-BE49-F238E27FC236}">
                <a16:creationId xmlns:a16="http://schemas.microsoft.com/office/drawing/2014/main" id="{4C968BFB-76FD-48F1-A4B7-FBE2632058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30793" y="3716532"/>
            <a:ext cx="1605137" cy="2395728"/>
          </a:xfrm>
          <a:prstGeom prst="rect">
            <a:avLst/>
          </a:prstGeom>
          <a:noFill/>
          <a:extLst>
            <a:ext uri="{909E8E84-426E-40DD-AFC4-6F175D3DCCD1}">
              <a14:hiddenFill xmlns:a14="http://schemas.microsoft.com/office/drawing/2010/main">
                <a:solidFill>
                  <a:srgbClr val="FFFFFF"/>
                </a:solidFill>
              </a14:hiddenFill>
            </a:ext>
          </a:extLst>
        </p:spPr>
      </p:pic>
      <p:grpSp>
        <p:nvGrpSpPr>
          <p:cNvPr id="2080" name="Group 90">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54575" y="583417"/>
            <a:ext cx="4088343" cy="5700667"/>
            <a:chOff x="7807230" y="2012810"/>
            <a:chExt cx="3251252" cy="3459865"/>
          </a:xfrm>
        </p:grpSpPr>
        <p:sp>
          <p:nvSpPr>
            <p:cNvPr id="92" name="Rectangle 91">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2" name="Picture 4" descr="Resultado de imagen de romancero general 1600">
            <a:extLst>
              <a:ext uri="{FF2B5EF4-FFF2-40B4-BE49-F238E27FC236}">
                <a16:creationId xmlns:a16="http://schemas.microsoft.com/office/drawing/2014/main" id="{12DF0A3B-FAA9-4058-AA9F-BF13F3406B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49991" y="763702"/>
            <a:ext cx="3297509" cy="534009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B5CD6CC5-04A0-8C44-A994-64AA43801DFE}"/>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064693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D7696DB-B975-42DF-A295-9ACC321493B0}"/>
              </a:ext>
            </a:extLst>
          </p:cNvPr>
          <p:cNvPicPr>
            <a:picLocks noChangeAspect="1"/>
          </p:cNvPicPr>
          <p:nvPr/>
        </p:nvPicPr>
        <p:blipFill rotWithShape="1">
          <a:blip r:embed="rId2"/>
          <a:srcRect r="-3" b="8169"/>
          <a:stretch/>
        </p:blipFill>
        <p:spPr>
          <a:xfrm>
            <a:off x="241300" y="321732"/>
            <a:ext cx="2313019" cy="3067161"/>
          </a:xfrm>
          <a:prstGeom prst="rect">
            <a:avLst/>
          </a:prstGeom>
        </p:spPr>
      </p:pic>
      <p:pic>
        <p:nvPicPr>
          <p:cNvPr id="2" name="Imagen 1">
            <a:extLst>
              <a:ext uri="{FF2B5EF4-FFF2-40B4-BE49-F238E27FC236}">
                <a16:creationId xmlns:a16="http://schemas.microsoft.com/office/drawing/2014/main" id="{9FB8D236-A926-48AC-9E55-55ADA26B43AC}"/>
              </a:ext>
            </a:extLst>
          </p:cNvPr>
          <p:cNvPicPr>
            <a:picLocks noChangeAspect="1"/>
          </p:cNvPicPr>
          <p:nvPr/>
        </p:nvPicPr>
        <p:blipFill rotWithShape="1">
          <a:blip r:embed="rId3"/>
          <a:srcRect r="-4" b="4774"/>
          <a:stretch/>
        </p:blipFill>
        <p:spPr>
          <a:xfrm>
            <a:off x="241300" y="3469102"/>
            <a:ext cx="2313019" cy="3069719"/>
          </a:xfrm>
          <a:prstGeom prst="rect">
            <a:avLst/>
          </a:prstGeom>
        </p:spPr>
      </p:pic>
      <p:pic>
        <p:nvPicPr>
          <p:cNvPr id="2050" name="Picture 2" descr="Resultado de imagen de romancero">
            <a:extLst>
              <a:ext uri="{FF2B5EF4-FFF2-40B4-BE49-F238E27FC236}">
                <a16:creationId xmlns:a16="http://schemas.microsoft.com/office/drawing/2014/main" id="{E12CFDDB-C942-46B2-A514-C5C42AD3EA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68" r="10775" b="-2"/>
          <a:stretch/>
        </p:blipFill>
        <p:spPr bwMode="auto">
          <a:xfrm>
            <a:off x="2617620" y="321732"/>
            <a:ext cx="3113532" cy="62145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romancero">
            <a:extLst>
              <a:ext uri="{FF2B5EF4-FFF2-40B4-BE49-F238E27FC236}">
                <a16:creationId xmlns:a16="http://schemas.microsoft.com/office/drawing/2014/main" id="{3BFCAFCA-54DB-483A-9334-F1C6616F11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33" r="21488" b="-2"/>
          <a:stretch/>
        </p:blipFill>
        <p:spPr bwMode="auto">
          <a:xfrm>
            <a:off x="5789166" y="321732"/>
            <a:ext cx="3113532" cy="621453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D5B48A3-4E36-604F-88BB-20E9CA013F31}"/>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497921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17799-8383-43D0-92FD-201D9CE3827F}"/>
              </a:ext>
            </a:extLst>
          </p:cNvPr>
          <p:cNvSpPr/>
          <p:nvPr/>
        </p:nvSpPr>
        <p:spPr>
          <a:xfrm>
            <a:off x="4243052" y="304084"/>
            <a:ext cx="4844030" cy="5877319"/>
          </a:xfrm>
          <a:prstGeom prst="rect">
            <a:avLst/>
          </a:prstGeom>
          <a:solidFill>
            <a:schemeClr val="bg1"/>
          </a:solidFill>
        </p:spPr>
        <p:txBody>
          <a:bodyPr vert="horz" lIns="91440" tIns="45720" rIns="91440" bIns="45720" rtlCol="0" anchor="ctr">
            <a:noAutofit/>
          </a:bodyPr>
          <a:lstStyle/>
          <a:p>
            <a:pPr algn="ctr">
              <a:lnSpc>
                <a:spcPct val="90000"/>
              </a:lnSpc>
              <a:spcAft>
                <a:spcPts val="600"/>
              </a:spcAft>
            </a:pPr>
            <a:r>
              <a:rPr lang="en-US" sz="2000" b="1" dirty="0" err="1">
                <a:solidFill>
                  <a:srgbClr val="C00000"/>
                </a:solidFill>
                <a:latin typeface="Arial" panose="020B0604020202020204" pitchFamily="34" charset="0"/>
                <a:cs typeface="Arial" panose="020B0604020202020204" pitchFamily="34" charset="0"/>
              </a:rPr>
              <a:t>GRUPOS</a:t>
            </a:r>
            <a:endParaRPr lang="en-US" sz="2000" b="1" dirty="0">
              <a:solidFill>
                <a:srgbClr val="C0000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JARCHA</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AGUAVIVA</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NUESTRO PEQUEÑO MUNDO</a:t>
            </a: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NUEVO MESTER DE JUGLARÍA</a:t>
            </a:r>
          </a:p>
          <a:p>
            <a:pPr>
              <a:lnSpc>
                <a:spcPct val="90000"/>
              </a:lnSpc>
              <a:spcAft>
                <a:spcPts val="600"/>
              </a:spcAft>
            </a:pPr>
            <a:r>
              <a:rPr lang="en-US" sz="2000" b="1" i="1" dirty="0">
                <a:solidFill>
                  <a:srgbClr val="002060"/>
                </a:solidFill>
                <a:latin typeface="Arial" panose="020B0604020202020204" pitchFamily="34" charset="0"/>
                <a:cs typeface="Arial" panose="020B0604020202020204" pitchFamily="34" charset="0"/>
              </a:rPr>
              <a:t>Romance de </a:t>
            </a:r>
            <a:r>
              <a:rPr lang="en-US" sz="2000" b="1" i="1" dirty="0" err="1">
                <a:solidFill>
                  <a:srgbClr val="002060"/>
                </a:solidFill>
                <a:latin typeface="Arial" panose="020B0604020202020204" pitchFamily="34" charset="0"/>
                <a:cs typeface="Arial" panose="020B0604020202020204" pitchFamily="34" charset="0"/>
              </a:rPr>
              <a:t>Elisada</a:t>
            </a:r>
            <a:r>
              <a:rPr lang="en-US" sz="2000" b="1" i="1" dirty="0">
                <a:solidFill>
                  <a:srgbClr val="002060"/>
                </a:solidFill>
                <a:latin typeface="Arial" panose="020B0604020202020204" pitchFamily="34" charset="0"/>
                <a:cs typeface="Arial" panose="020B0604020202020204" pitchFamily="34" charset="0"/>
              </a:rPr>
              <a:t> y el conde </a:t>
            </a:r>
            <a:r>
              <a:rPr lang="en-US" sz="2000" b="1" i="1" dirty="0" err="1">
                <a:solidFill>
                  <a:srgbClr val="002060"/>
                </a:solidFill>
                <a:latin typeface="Arial" panose="020B0604020202020204" pitchFamily="34" charset="0"/>
                <a:cs typeface="Arial" panose="020B0604020202020204" pitchFamily="34" charset="0"/>
              </a:rPr>
              <a:t>Montealvar</a:t>
            </a:r>
            <a:r>
              <a:rPr lang="en-US" sz="2000" b="1" i="1" dirty="0">
                <a:solidFill>
                  <a:srgbClr val="002060"/>
                </a:solidFill>
                <a:latin typeface="Arial" panose="020B0604020202020204" pitchFamily="34" charset="0"/>
                <a:cs typeface="Arial" panose="020B0604020202020204" pitchFamily="34" charset="0"/>
              </a:rPr>
              <a:t>.</a:t>
            </a: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a:t>
            </a:r>
            <a:r>
              <a:rPr lang="en-US" sz="2000" b="1" dirty="0" err="1">
                <a:solidFill>
                  <a:srgbClr val="002060"/>
                </a:solidFill>
                <a:latin typeface="Arial" panose="020B0604020202020204" pitchFamily="34" charset="0"/>
                <a:cs typeface="Arial" panose="020B0604020202020204" pitchFamily="34" charset="0"/>
              </a:rPr>
              <a:t>Melisenda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insome</a:t>
            </a:r>
            <a:r>
              <a:rPr lang="en-US" sz="2000" b="1" dirty="0">
                <a:solidFill>
                  <a:srgbClr val="002060"/>
                </a:solidFill>
                <a:latin typeface="Arial" panose="020B0604020202020204" pitchFamily="34" charset="0"/>
                <a:cs typeface="Arial" panose="020B0604020202020204" pitchFamily="34" charset="0"/>
              </a:rPr>
              <a:t> (conde </a:t>
            </a:r>
            <a:r>
              <a:rPr lang="en-US" sz="2000" b="1" dirty="0" err="1">
                <a:solidFill>
                  <a:srgbClr val="002060"/>
                </a:solidFill>
                <a:latin typeface="Arial" panose="020B0604020202020204" pitchFamily="34" charset="0"/>
                <a:cs typeface="Arial" panose="020B0604020202020204" pitchFamily="34" charset="0"/>
              </a:rPr>
              <a:t>Ayruelo</a:t>
            </a:r>
            <a:r>
              <a:rPr lang="en-US" sz="2000" b="1" dirty="0">
                <a:solidFill>
                  <a:srgbClr val="002060"/>
                </a:solidFill>
                <a:latin typeface="Arial" panose="020B0604020202020204" pitchFamily="34" charset="0"/>
                <a:cs typeface="Arial" panose="020B0604020202020204" pitchFamily="34" charset="0"/>
              </a:rPr>
              <a:t>)]</a:t>
            </a:r>
          </a:p>
          <a:p>
            <a:pPr>
              <a:lnSpc>
                <a:spcPct val="90000"/>
              </a:lnSpc>
              <a:spcAft>
                <a:spcPts val="600"/>
              </a:spcAft>
            </a:pPr>
            <a:endParaRPr lang="es-ES" sz="2000" dirty="0">
              <a:latin typeface="Arial" panose="020B0604020202020204" pitchFamily="34" charset="0"/>
              <a:cs typeface="Arial" panose="020B0604020202020204" pitchFamily="34" charset="0"/>
            </a:endParaRPr>
          </a:p>
          <a:p>
            <a:pPr>
              <a:lnSpc>
                <a:spcPct val="90000"/>
              </a:lnSpc>
              <a:spcAft>
                <a:spcPts val="600"/>
              </a:spcAft>
            </a:pPr>
            <a:r>
              <a:rPr lang="es-ES" sz="2000" b="1" i="1" dirty="0">
                <a:latin typeface="Arial" panose="020B0604020202020204" pitchFamily="34" charset="0"/>
                <a:cs typeface="Arial" panose="020B0604020202020204" pitchFamily="34" charset="0"/>
              </a:rPr>
              <a:t>Romance de los Comuneros </a:t>
            </a:r>
            <a:r>
              <a:rPr lang="es-ES" sz="2000" dirty="0">
                <a:latin typeface="Arial" panose="020B0604020202020204" pitchFamily="34" charset="0"/>
                <a:cs typeface="Arial" panose="020B0604020202020204" pitchFamily="34" charset="0"/>
              </a:rPr>
              <a:t>(1976)</a:t>
            </a: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CANDEAL</a:t>
            </a:r>
            <a:endParaRPr lang="en-US" sz="2000" b="1" dirty="0">
              <a:solidFill>
                <a:srgbClr val="00206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B2E00C9-620A-4367-9B1D-70A81290EBF0}"/>
              </a:ext>
            </a:extLst>
          </p:cNvPr>
          <p:cNvSpPr/>
          <p:nvPr/>
        </p:nvSpPr>
        <p:spPr>
          <a:xfrm>
            <a:off x="56918" y="0"/>
            <a:ext cx="3995936" cy="4417668"/>
          </a:xfrm>
          <a:prstGeom prst="rect">
            <a:avLst/>
          </a:prstGeom>
          <a:solidFill>
            <a:schemeClr val="bg1"/>
          </a:solidFill>
        </p:spPr>
        <p:txBody>
          <a:bodyPr vert="horz" lIns="91440" tIns="45720" rIns="91440" bIns="45720" rtlCol="0" anchor="ctr">
            <a:noAutofit/>
          </a:bodyPr>
          <a:lstStyle/>
          <a:p>
            <a:pPr algn="ctr">
              <a:lnSpc>
                <a:spcPct val="90000"/>
              </a:lnSpc>
              <a:spcAft>
                <a:spcPts val="600"/>
              </a:spcAft>
            </a:pPr>
            <a:r>
              <a:rPr lang="en-US" sz="2000" b="1" dirty="0">
                <a:solidFill>
                  <a:srgbClr val="C00000"/>
                </a:solidFill>
                <a:latin typeface="Arial" panose="020B0604020202020204" pitchFamily="34" charset="0"/>
                <a:cs typeface="Arial" panose="020B0604020202020204" pitchFamily="34" charset="0"/>
              </a:rPr>
              <a:t>CANTAUTORES</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CHICHO</a:t>
            </a:r>
            <a:r>
              <a:rPr lang="en-US" sz="2000" b="1" dirty="0">
                <a:solidFill>
                  <a:srgbClr val="002060"/>
                </a:solidFill>
                <a:latin typeface="Arial" panose="020B0604020202020204" pitchFamily="34" charset="0"/>
                <a:cs typeface="Arial" panose="020B0604020202020204" pitchFamily="34" charset="0"/>
              </a:rPr>
              <a:t> SÁNCHEZ </a:t>
            </a:r>
            <a:r>
              <a:rPr lang="en-US" sz="2000" b="1" dirty="0" err="1">
                <a:solidFill>
                  <a:srgbClr val="002060"/>
                </a:solidFill>
                <a:latin typeface="Arial" panose="020B0604020202020204" pitchFamily="34" charset="0"/>
                <a:cs typeface="Arial" panose="020B0604020202020204" pitchFamily="34" charset="0"/>
              </a:rPr>
              <a:t>FERLOSIO</a:t>
            </a:r>
            <a:r>
              <a:rPr lang="en-US" sz="2000" b="1" dirty="0">
                <a:solidFill>
                  <a:srgbClr val="002060"/>
                </a:solidFill>
                <a:latin typeface="Arial" panose="020B0604020202020204" pitchFamily="34" charset="0"/>
                <a:cs typeface="Arial" panose="020B0604020202020204" pitchFamily="34" charset="0"/>
              </a:rPr>
              <a:t> </a:t>
            </a: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(1940-2003):</a:t>
            </a:r>
          </a:p>
          <a:p>
            <a:pPr>
              <a:lnSpc>
                <a:spcPct val="90000"/>
              </a:lnSpc>
              <a:spcAft>
                <a:spcPts val="600"/>
              </a:spcAft>
            </a:pPr>
            <a:r>
              <a:rPr lang="en-US" sz="2000" b="1" i="1" dirty="0" err="1">
                <a:solidFill>
                  <a:srgbClr val="002060"/>
                </a:solidFill>
                <a:latin typeface="Arial" panose="020B0604020202020204" pitchFamily="34" charset="0"/>
                <a:cs typeface="Arial" panose="020B0604020202020204" pitchFamily="34" charset="0"/>
              </a:rPr>
              <a:t>Romancero</a:t>
            </a:r>
            <a:r>
              <a:rPr lang="en-US" sz="2000" b="1" i="1" dirty="0">
                <a:solidFill>
                  <a:srgbClr val="002060"/>
                </a:solidFill>
                <a:latin typeface="Arial" panose="020B0604020202020204" pitchFamily="34" charset="0"/>
                <a:cs typeface="Arial" panose="020B0604020202020204" pitchFamily="34" charset="0"/>
              </a:rPr>
              <a:t> de </a:t>
            </a:r>
            <a:r>
              <a:rPr lang="en-US" sz="2000" b="1" i="1" dirty="0" err="1">
                <a:solidFill>
                  <a:srgbClr val="002060"/>
                </a:solidFill>
                <a:latin typeface="Arial" panose="020B0604020202020204" pitchFamily="34" charset="0"/>
                <a:cs typeface="Arial" panose="020B0604020202020204" pitchFamily="34" charset="0"/>
              </a:rPr>
              <a:t>Durruti</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JOAN MANUEL </a:t>
            </a:r>
            <a:r>
              <a:rPr lang="en-US" sz="2000" b="1" dirty="0" err="1">
                <a:solidFill>
                  <a:srgbClr val="002060"/>
                </a:solidFill>
                <a:latin typeface="Arial" panose="020B0604020202020204" pitchFamily="34" charset="0"/>
                <a:cs typeface="Arial" panose="020B0604020202020204" pitchFamily="34" charset="0"/>
              </a:rPr>
              <a:t>SERRAT</a:t>
            </a:r>
            <a:r>
              <a:rPr lang="en-US" sz="2000" b="1" dirty="0">
                <a:solidFill>
                  <a:srgbClr val="002060"/>
                </a:solidFill>
                <a:latin typeface="Arial" panose="020B0604020202020204" pitchFamily="34" charset="0"/>
                <a:cs typeface="Arial" panose="020B0604020202020204" pitchFamily="34" charset="0"/>
              </a:rPr>
              <a:t> (1943): </a:t>
            </a:r>
            <a:r>
              <a:rPr lang="en-US" sz="2000" b="1" i="1" dirty="0">
                <a:solidFill>
                  <a:srgbClr val="002060"/>
                </a:solidFill>
                <a:latin typeface="Arial" panose="020B0604020202020204" pitchFamily="34" charset="0"/>
                <a:cs typeface="Arial" panose="020B0604020202020204" pitchFamily="34" charset="0"/>
              </a:rPr>
              <a:t>Romance de </a:t>
            </a:r>
            <a:r>
              <a:rPr lang="en-US" sz="2000" b="1" i="1" dirty="0" err="1">
                <a:solidFill>
                  <a:srgbClr val="002060"/>
                </a:solidFill>
                <a:latin typeface="Arial" panose="020B0604020202020204" pitchFamily="34" charset="0"/>
                <a:cs typeface="Arial" panose="020B0604020202020204" pitchFamily="34" charset="0"/>
              </a:rPr>
              <a:t>Curro</a:t>
            </a:r>
            <a:r>
              <a:rPr lang="en-US" sz="2000" b="1" i="1" dirty="0">
                <a:solidFill>
                  <a:srgbClr val="002060"/>
                </a:solidFill>
                <a:latin typeface="Arial" panose="020B0604020202020204" pitchFamily="34" charset="0"/>
                <a:cs typeface="Arial" panose="020B0604020202020204" pitchFamily="34" charset="0"/>
              </a:rPr>
              <a:t> el </a:t>
            </a:r>
            <a:r>
              <a:rPr lang="en-US" sz="2000" b="1" i="1" dirty="0" err="1">
                <a:solidFill>
                  <a:srgbClr val="002060"/>
                </a:solidFill>
                <a:latin typeface="Arial" panose="020B0604020202020204" pitchFamily="34" charset="0"/>
                <a:cs typeface="Arial" panose="020B0604020202020204" pitchFamily="34" charset="0"/>
              </a:rPr>
              <a:t>Palm</a:t>
            </a:r>
            <a:r>
              <a:rPr lang="en-US" sz="2000" b="1" dirty="0" err="1">
                <a:solidFill>
                  <a:srgbClr val="002060"/>
                </a:solidFill>
                <a:latin typeface="Arial" panose="020B0604020202020204" pitchFamily="34" charset="0"/>
                <a:cs typeface="Arial" panose="020B0604020202020204" pitchFamily="34" charset="0"/>
              </a:rPr>
              <a:t>o</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AMANCIO</a:t>
            </a:r>
            <a:r>
              <a:rPr lang="en-US" sz="2000" b="1" dirty="0">
                <a:solidFill>
                  <a:srgbClr val="002060"/>
                </a:solidFill>
                <a:latin typeface="Arial" panose="020B0604020202020204" pitchFamily="34" charset="0"/>
                <a:cs typeface="Arial" panose="020B0604020202020204" pitchFamily="34" charset="0"/>
              </a:rPr>
              <a:t> PRADA (1949): </a:t>
            </a:r>
          </a:p>
          <a:p>
            <a:pPr>
              <a:lnSpc>
                <a:spcPct val="90000"/>
              </a:lnSpc>
              <a:spcAft>
                <a:spcPts val="600"/>
              </a:spcAft>
            </a:pPr>
            <a:r>
              <a:rPr lang="en-US" sz="2000" b="1" i="1" dirty="0">
                <a:solidFill>
                  <a:srgbClr val="002060"/>
                </a:solidFill>
                <a:latin typeface="Arial" panose="020B0604020202020204" pitchFamily="34" charset="0"/>
                <a:cs typeface="Arial" panose="020B0604020202020204" pitchFamily="34" charset="0"/>
              </a:rPr>
              <a:t>Romance del </a:t>
            </a:r>
            <a:r>
              <a:rPr lang="en-US" sz="2000" b="1" i="1" dirty="0" err="1">
                <a:solidFill>
                  <a:srgbClr val="002060"/>
                </a:solidFill>
                <a:latin typeface="Arial" panose="020B0604020202020204" pitchFamily="34" charset="0"/>
                <a:cs typeface="Arial" panose="020B0604020202020204" pitchFamily="34" charset="0"/>
              </a:rPr>
              <a:t>prisionero</a:t>
            </a:r>
            <a:endParaRPr lang="en-US" sz="2000" b="1"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085BBCA-D50F-A846-9E04-2B12D9053B12}"/>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9</a:t>
            </a:r>
          </a:p>
        </p:txBody>
      </p:sp>
      <p:pic>
        <p:nvPicPr>
          <p:cNvPr id="2" name="Elementos multimedia en línea 1" descr="Romance de la Elisada y el conde de Monte Alvar - Nuevo Mester de JuglarÃ­a">
            <a:hlinkClick r:id="" action="ppaction://media"/>
            <a:extLst>
              <a:ext uri="{FF2B5EF4-FFF2-40B4-BE49-F238E27FC236}">
                <a16:creationId xmlns:a16="http://schemas.microsoft.com/office/drawing/2014/main" id="{6BE93609-083A-0B40-9AEC-12F22A637635}"/>
              </a:ext>
            </a:extLst>
          </p:cNvPr>
          <p:cNvPicPr>
            <a:picLocks noRot="1" noChangeAspect="1"/>
          </p:cNvPicPr>
          <p:nvPr>
            <a:videoFile r:link="rId1"/>
          </p:nvPr>
        </p:nvPicPr>
        <p:blipFill>
          <a:blip r:embed="rId4"/>
          <a:stretch>
            <a:fillRect/>
          </a:stretch>
        </p:blipFill>
        <p:spPr>
          <a:xfrm>
            <a:off x="755576" y="4698485"/>
            <a:ext cx="3048000" cy="1714500"/>
          </a:xfrm>
          <a:prstGeom prst="rect">
            <a:avLst/>
          </a:prstGeom>
        </p:spPr>
      </p:pic>
    </p:spTree>
    <p:extLst>
      <p:ext uri="{BB962C8B-B14F-4D97-AF65-F5344CB8AC3E}">
        <p14:creationId xmlns:p14="http://schemas.microsoft.com/office/powerpoint/2010/main" val="1728702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TotalTime>
  <Words>1784</Words>
  <Application>Microsoft Office PowerPoint</Application>
  <PresentationFormat>Presentación en pantalla (4:3)</PresentationFormat>
  <Paragraphs>280</Paragraphs>
  <Slides>20</Slides>
  <Notes>6</Notes>
  <HiddenSlides>0</HiddenSlides>
  <MMClips>3</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Garamond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HERRERO</dc:creator>
  <cp:lastModifiedBy>JOSÉ LUIS HERRERO</cp:lastModifiedBy>
  <cp:revision>2</cp:revision>
  <cp:lastPrinted>2019-10-01T08:27:50Z</cp:lastPrinted>
  <dcterms:created xsi:type="dcterms:W3CDTF">2019-09-30T20:44:24Z</dcterms:created>
  <dcterms:modified xsi:type="dcterms:W3CDTF">2019-10-02T08:42:51Z</dcterms:modified>
</cp:coreProperties>
</file>